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61" r:id="rId2"/>
    <p:sldId id="257" r:id="rId3"/>
    <p:sldId id="258" r:id="rId4"/>
    <p:sldId id="387" r:id="rId5"/>
  </p:sldIdLst>
  <p:sldSz cx="6858000" cy="9906000" type="A4"/>
  <p:notesSz cx="6888163" cy="100203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B85C0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000" autoAdjust="0"/>
    <p:restoredTop sz="94660"/>
  </p:normalViewPr>
  <p:slideViewPr>
    <p:cSldViewPr snapToGrid="0">
      <p:cViewPr varScale="1">
        <p:scale>
          <a:sx n="55" d="100"/>
          <a:sy n="55" d="100"/>
        </p:scale>
        <p:origin x="265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C714E7C-6D00-49E2-90B9-A7BACA1F40F1}" type="doc">
      <dgm:prSet loTypeId="urn:microsoft.com/office/officeart/2005/8/layout/vProcess5" loCatId="process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kumimoji="1" lang="ja-JP" altLang="en-US"/>
        </a:p>
      </dgm:t>
    </dgm:pt>
    <dgm:pt modelId="{47D8365C-5E9B-454C-8B20-7FD989303EF3}">
      <dgm:prSet phldrT="[テキスト]" custT="1"/>
      <dgm:spPr/>
      <dgm:t>
        <a:bodyPr/>
        <a:lstStyle/>
        <a:p>
          <a:r>
            <a:rPr kumimoji="1" lang="ja-JP" altLang="en-US" sz="1800" b="1" dirty="0">
              <a:solidFill>
                <a:schemeClr val="tx1"/>
              </a:solidFill>
            </a:rPr>
            <a:t>話すことで「自分はこんな風に感じていたんだ」と気づける</a:t>
          </a:r>
        </a:p>
      </dgm:t>
    </dgm:pt>
    <dgm:pt modelId="{0957C750-2A9F-4FC2-998C-1B3AE01781F7}" type="parTrans" cxnId="{4A91F3A1-B64B-46BC-86A8-18EB27F1E773}">
      <dgm:prSet/>
      <dgm:spPr/>
      <dgm:t>
        <a:bodyPr/>
        <a:lstStyle/>
        <a:p>
          <a:endParaRPr kumimoji="1" lang="ja-JP" altLang="en-US"/>
        </a:p>
      </dgm:t>
    </dgm:pt>
    <dgm:pt modelId="{866307CB-1202-4082-8B99-A88E473C9899}" type="sibTrans" cxnId="{4A91F3A1-B64B-46BC-86A8-18EB27F1E773}">
      <dgm:prSet/>
      <dgm:spPr>
        <a:solidFill>
          <a:schemeClr val="accent1">
            <a:alpha val="89804"/>
          </a:schemeClr>
        </a:solidFill>
        <a:ln>
          <a:solidFill>
            <a:schemeClr val="tx1">
              <a:alpha val="90000"/>
            </a:schemeClr>
          </a:solidFill>
        </a:ln>
      </dgm:spPr>
      <dgm:t>
        <a:bodyPr/>
        <a:lstStyle/>
        <a:p>
          <a:endParaRPr kumimoji="1" lang="ja-JP" altLang="en-US"/>
        </a:p>
      </dgm:t>
    </dgm:pt>
    <dgm:pt modelId="{1655666B-1F01-4D6A-A128-92FB7549C08E}">
      <dgm:prSet phldrT="[テキスト]" custT="1"/>
      <dgm:spPr/>
      <dgm:t>
        <a:bodyPr/>
        <a:lstStyle/>
        <a:p>
          <a:r>
            <a:rPr kumimoji="1" lang="ja-JP" altLang="en-US" sz="1800" b="1" dirty="0">
              <a:solidFill>
                <a:schemeClr val="tx1"/>
              </a:solidFill>
            </a:rPr>
            <a:t>言葉にすることで、自身の問題から距離をおいて見ることができるようになる。</a:t>
          </a:r>
        </a:p>
      </dgm:t>
    </dgm:pt>
    <dgm:pt modelId="{4BEAEF80-61A8-4CD4-BF56-8F05D1D98904}" type="parTrans" cxnId="{EE2080B1-DA77-4D53-B688-33F413006DD4}">
      <dgm:prSet/>
      <dgm:spPr/>
      <dgm:t>
        <a:bodyPr/>
        <a:lstStyle/>
        <a:p>
          <a:endParaRPr kumimoji="1" lang="ja-JP" altLang="en-US"/>
        </a:p>
      </dgm:t>
    </dgm:pt>
    <dgm:pt modelId="{24E115A1-9620-47AF-BCDF-4E5D7640BDFA}" type="sibTrans" cxnId="{EE2080B1-DA77-4D53-B688-33F413006DD4}">
      <dgm:prSet/>
      <dgm:spPr>
        <a:solidFill>
          <a:schemeClr val="accent1">
            <a:alpha val="90000"/>
          </a:schemeClr>
        </a:solidFill>
        <a:ln>
          <a:solidFill>
            <a:schemeClr val="tx1">
              <a:alpha val="90000"/>
            </a:schemeClr>
          </a:solidFill>
        </a:ln>
      </dgm:spPr>
      <dgm:t>
        <a:bodyPr/>
        <a:lstStyle/>
        <a:p>
          <a:endParaRPr kumimoji="1" lang="ja-JP" altLang="en-US"/>
        </a:p>
      </dgm:t>
    </dgm:pt>
    <dgm:pt modelId="{8D5ABDE6-6EB2-4EBD-B1FE-403E51E00D7A}">
      <dgm:prSet phldrT="[テキスト]" custT="1"/>
      <dgm:spPr>
        <a:solidFill>
          <a:schemeClr val="accent4">
            <a:hueOff val="9800891"/>
            <a:satOff val="-40777"/>
            <a:lumOff val="9608"/>
          </a:schemeClr>
        </a:solidFill>
      </dgm:spPr>
      <dgm:t>
        <a:bodyPr/>
        <a:lstStyle/>
        <a:p>
          <a:r>
            <a:rPr kumimoji="1" lang="ja-JP" altLang="en-US" sz="1800" b="1" dirty="0">
              <a:solidFill>
                <a:schemeClr val="tx1"/>
              </a:solidFill>
            </a:rPr>
            <a:t>自分の想いや考えが整理されて、心の苦しさが楽になる</a:t>
          </a:r>
        </a:p>
      </dgm:t>
    </dgm:pt>
    <dgm:pt modelId="{BA2945A7-BC9F-476B-BBA7-135F02F46BDE}" type="parTrans" cxnId="{E419ACE5-1A5D-4B06-80A2-03375C11E4F9}">
      <dgm:prSet/>
      <dgm:spPr/>
      <dgm:t>
        <a:bodyPr/>
        <a:lstStyle/>
        <a:p>
          <a:endParaRPr kumimoji="1" lang="ja-JP" altLang="en-US"/>
        </a:p>
      </dgm:t>
    </dgm:pt>
    <dgm:pt modelId="{87651F6E-1894-4BA8-9319-3F177027EDDC}" type="sibTrans" cxnId="{E419ACE5-1A5D-4B06-80A2-03375C11E4F9}">
      <dgm:prSet/>
      <dgm:spPr/>
      <dgm:t>
        <a:bodyPr/>
        <a:lstStyle/>
        <a:p>
          <a:endParaRPr kumimoji="1" lang="ja-JP" altLang="en-US"/>
        </a:p>
      </dgm:t>
    </dgm:pt>
    <dgm:pt modelId="{3FBDA4D8-1AAB-47B1-A846-D183925236F6}" type="pres">
      <dgm:prSet presAssocID="{0C714E7C-6D00-49E2-90B9-A7BACA1F40F1}" presName="outerComposite" presStyleCnt="0">
        <dgm:presLayoutVars>
          <dgm:chMax val="5"/>
          <dgm:dir/>
          <dgm:resizeHandles val="exact"/>
        </dgm:presLayoutVars>
      </dgm:prSet>
      <dgm:spPr/>
    </dgm:pt>
    <dgm:pt modelId="{4F7E7CE1-2A57-4C33-9547-03125FD9DDFA}" type="pres">
      <dgm:prSet presAssocID="{0C714E7C-6D00-49E2-90B9-A7BACA1F40F1}" presName="dummyMaxCanvas" presStyleCnt="0">
        <dgm:presLayoutVars/>
      </dgm:prSet>
      <dgm:spPr/>
    </dgm:pt>
    <dgm:pt modelId="{FE9FE816-E541-41B4-A814-FC11F263256C}" type="pres">
      <dgm:prSet presAssocID="{0C714E7C-6D00-49E2-90B9-A7BACA1F40F1}" presName="ThreeNodes_1" presStyleLbl="node1" presStyleIdx="0" presStyleCnt="3" custScaleX="96139" custScaleY="107513" custLinFactNeighborX="-229" custLinFactNeighborY="-94834">
        <dgm:presLayoutVars>
          <dgm:bulletEnabled val="1"/>
        </dgm:presLayoutVars>
      </dgm:prSet>
      <dgm:spPr/>
    </dgm:pt>
    <dgm:pt modelId="{700C1988-B204-4DB0-B03C-9D744D64486B}" type="pres">
      <dgm:prSet presAssocID="{0C714E7C-6D00-49E2-90B9-A7BACA1F40F1}" presName="ThreeNodes_2" presStyleLbl="node1" presStyleIdx="1" presStyleCnt="3">
        <dgm:presLayoutVars>
          <dgm:bulletEnabled val="1"/>
        </dgm:presLayoutVars>
      </dgm:prSet>
      <dgm:spPr/>
    </dgm:pt>
    <dgm:pt modelId="{BA4521DF-325A-48AE-8600-227C2215FBBE}" type="pres">
      <dgm:prSet presAssocID="{0C714E7C-6D00-49E2-90B9-A7BACA1F40F1}" presName="ThreeNodes_3" presStyleLbl="node1" presStyleIdx="2" presStyleCnt="3" custLinFactNeighborX="-2037" custLinFactNeighborY="-9263">
        <dgm:presLayoutVars>
          <dgm:bulletEnabled val="1"/>
        </dgm:presLayoutVars>
      </dgm:prSet>
      <dgm:spPr/>
    </dgm:pt>
    <dgm:pt modelId="{DD732976-B628-4941-ABCB-6EB7B4D65D2E}" type="pres">
      <dgm:prSet presAssocID="{0C714E7C-6D00-49E2-90B9-A7BACA1F40F1}" presName="ThreeConn_1-2" presStyleLbl="fgAccFollowNode1" presStyleIdx="0" presStyleCnt="2">
        <dgm:presLayoutVars>
          <dgm:bulletEnabled val="1"/>
        </dgm:presLayoutVars>
      </dgm:prSet>
      <dgm:spPr/>
    </dgm:pt>
    <dgm:pt modelId="{84A4619C-3AD8-4276-9AEF-E151F0A6954B}" type="pres">
      <dgm:prSet presAssocID="{0C714E7C-6D00-49E2-90B9-A7BACA1F40F1}" presName="ThreeConn_2-3" presStyleLbl="fgAccFollowNode1" presStyleIdx="1" presStyleCnt="2">
        <dgm:presLayoutVars>
          <dgm:bulletEnabled val="1"/>
        </dgm:presLayoutVars>
      </dgm:prSet>
      <dgm:spPr/>
    </dgm:pt>
    <dgm:pt modelId="{8DD70ED1-0A60-4D77-90E7-BEC3931408B9}" type="pres">
      <dgm:prSet presAssocID="{0C714E7C-6D00-49E2-90B9-A7BACA1F40F1}" presName="ThreeNodes_1_text" presStyleLbl="node1" presStyleIdx="2" presStyleCnt="3">
        <dgm:presLayoutVars>
          <dgm:bulletEnabled val="1"/>
        </dgm:presLayoutVars>
      </dgm:prSet>
      <dgm:spPr/>
    </dgm:pt>
    <dgm:pt modelId="{CFD0A4EB-6447-417C-82F1-43CE727ACCB9}" type="pres">
      <dgm:prSet presAssocID="{0C714E7C-6D00-49E2-90B9-A7BACA1F40F1}" presName="ThreeNodes_2_text" presStyleLbl="node1" presStyleIdx="2" presStyleCnt="3">
        <dgm:presLayoutVars>
          <dgm:bulletEnabled val="1"/>
        </dgm:presLayoutVars>
      </dgm:prSet>
      <dgm:spPr/>
    </dgm:pt>
    <dgm:pt modelId="{EBCF0B05-71EF-4BD7-9D01-23F0469EE3C4}" type="pres">
      <dgm:prSet presAssocID="{0C714E7C-6D00-49E2-90B9-A7BACA1F40F1}" presName="ThreeNodes_3_text" presStyleLbl="node1" presStyleIdx="2" presStyleCnt="3">
        <dgm:presLayoutVars>
          <dgm:bulletEnabled val="1"/>
        </dgm:presLayoutVars>
      </dgm:prSet>
      <dgm:spPr/>
    </dgm:pt>
  </dgm:ptLst>
  <dgm:cxnLst>
    <dgm:cxn modelId="{52759F0D-B4BF-4409-89A6-0A3595EC3FD7}" type="presOf" srcId="{47D8365C-5E9B-454C-8B20-7FD989303EF3}" destId="{8DD70ED1-0A60-4D77-90E7-BEC3931408B9}" srcOrd="1" destOrd="0" presId="urn:microsoft.com/office/officeart/2005/8/layout/vProcess5"/>
    <dgm:cxn modelId="{C803F851-C9A1-45CC-AD0D-9598A4DEF466}" type="presOf" srcId="{1655666B-1F01-4D6A-A128-92FB7549C08E}" destId="{700C1988-B204-4DB0-B03C-9D744D64486B}" srcOrd="0" destOrd="0" presId="urn:microsoft.com/office/officeart/2005/8/layout/vProcess5"/>
    <dgm:cxn modelId="{4A91F3A1-B64B-46BC-86A8-18EB27F1E773}" srcId="{0C714E7C-6D00-49E2-90B9-A7BACA1F40F1}" destId="{47D8365C-5E9B-454C-8B20-7FD989303EF3}" srcOrd="0" destOrd="0" parTransId="{0957C750-2A9F-4FC2-998C-1B3AE01781F7}" sibTransId="{866307CB-1202-4082-8B99-A88E473C9899}"/>
    <dgm:cxn modelId="{EE2080B1-DA77-4D53-B688-33F413006DD4}" srcId="{0C714E7C-6D00-49E2-90B9-A7BACA1F40F1}" destId="{1655666B-1F01-4D6A-A128-92FB7549C08E}" srcOrd="1" destOrd="0" parTransId="{4BEAEF80-61A8-4CD4-BF56-8F05D1D98904}" sibTransId="{24E115A1-9620-47AF-BCDF-4E5D7640BDFA}"/>
    <dgm:cxn modelId="{5841F6B3-056F-42E3-A545-D95F01E3EDCD}" type="presOf" srcId="{8D5ABDE6-6EB2-4EBD-B1FE-403E51E00D7A}" destId="{EBCF0B05-71EF-4BD7-9D01-23F0469EE3C4}" srcOrd="1" destOrd="0" presId="urn:microsoft.com/office/officeart/2005/8/layout/vProcess5"/>
    <dgm:cxn modelId="{872BBDB5-915A-445C-9DDB-86F3F1EEDFC1}" type="presOf" srcId="{0C714E7C-6D00-49E2-90B9-A7BACA1F40F1}" destId="{3FBDA4D8-1AAB-47B1-A846-D183925236F6}" srcOrd="0" destOrd="0" presId="urn:microsoft.com/office/officeart/2005/8/layout/vProcess5"/>
    <dgm:cxn modelId="{FA8CC7C1-DED8-40F1-BCF4-8365458389E3}" type="presOf" srcId="{47D8365C-5E9B-454C-8B20-7FD989303EF3}" destId="{FE9FE816-E541-41B4-A814-FC11F263256C}" srcOrd="0" destOrd="0" presId="urn:microsoft.com/office/officeart/2005/8/layout/vProcess5"/>
    <dgm:cxn modelId="{5948BFC9-4806-450F-8FF3-FE00087B0957}" type="presOf" srcId="{8D5ABDE6-6EB2-4EBD-B1FE-403E51E00D7A}" destId="{BA4521DF-325A-48AE-8600-227C2215FBBE}" srcOrd="0" destOrd="0" presId="urn:microsoft.com/office/officeart/2005/8/layout/vProcess5"/>
    <dgm:cxn modelId="{7394DDD1-DDBF-4B38-A2E6-D219E8FFC47A}" type="presOf" srcId="{24E115A1-9620-47AF-BCDF-4E5D7640BDFA}" destId="{84A4619C-3AD8-4276-9AEF-E151F0A6954B}" srcOrd="0" destOrd="0" presId="urn:microsoft.com/office/officeart/2005/8/layout/vProcess5"/>
    <dgm:cxn modelId="{260E2CE5-6DB8-4CA5-841E-3811E0F1BDE7}" type="presOf" srcId="{1655666B-1F01-4D6A-A128-92FB7549C08E}" destId="{CFD0A4EB-6447-417C-82F1-43CE727ACCB9}" srcOrd="1" destOrd="0" presId="urn:microsoft.com/office/officeart/2005/8/layout/vProcess5"/>
    <dgm:cxn modelId="{E419ACE5-1A5D-4B06-80A2-03375C11E4F9}" srcId="{0C714E7C-6D00-49E2-90B9-A7BACA1F40F1}" destId="{8D5ABDE6-6EB2-4EBD-B1FE-403E51E00D7A}" srcOrd="2" destOrd="0" parTransId="{BA2945A7-BC9F-476B-BBA7-135F02F46BDE}" sibTransId="{87651F6E-1894-4BA8-9319-3F177027EDDC}"/>
    <dgm:cxn modelId="{D960ECF6-BBEF-4498-8C99-50FB239E25A9}" type="presOf" srcId="{866307CB-1202-4082-8B99-A88E473C9899}" destId="{DD732976-B628-4941-ABCB-6EB7B4D65D2E}" srcOrd="0" destOrd="0" presId="urn:microsoft.com/office/officeart/2005/8/layout/vProcess5"/>
    <dgm:cxn modelId="{AF90D9B7-124A-42A9-ABF0-8A1635778845}" type="presParOf" srcId="{3FBDA4D8-1AAB-47B1-A846-D183925236F6}" destId="{4F7E7CE1-2A57-4C33-9547-03125FD9DDFA}" srcOrd="0" destOrd="0" presId="urn:microsoft.com/office/officeart/2005/8/layout/vProcess5"/>
    <dgm:cxn modelId="{DC941DB7-21E4-4E69-8AF9-3BF7CE9659CC}" type="presParOf" srcId="{3FBDA4D8-1AAB-47B1-A846-D183925236F6}" destId="{FE9FE816-E541-41B4-A814-FC11F263256C}" srcOrd="1" destOrd="0" presId="urn:microsoft.com/office/officeart/2005/8/layout/vProcess5"/>
    <dgm:cxn modelId="{E419F1CE-F76B-432F-946F-7583FE475B6F}" type="presParOf" srcId="{3FBDA4D8-1AAB-47B1-A846-D183925236F6}" destId="{700C1988-B204-4DB0-B03C-9D744D64486B}" srcOrd="2" destOrd="0" presId="urn:microsoft.com/office/officeart/2005/8/layout/vProcess5"/>
    <dgm:cxn modelId="{7F7E5EF2-C917-4066-BD38-EEE2ED05B47D}" type="presParOf" srcId="{3FBDA4D8-1AAB-47B1-A846-D183925236F6}" destId="{BA4521DF-325A-48AE-8600-227C2215FBBE}" srcOrd="3" destOrd="0" presId="urn:microsoft.com/office/officeart/2005/8/layout/vProcess5"/>
    <dgm:cxn modelId="{3A1C9940-70D5-4302-8331-0AAF1BFFA686}" type="presParOf" srcId="{3FBDA4D8-1AAB-47B1-A846-D183925236F6}" destId="{DD732976-B628-4941-ABCB-6EB7B4D65D2E}" srcOrd="4" destOrd="0" presId="urn:microsoft.com/office/officeart/2005/8/layout/vProcess5"/>
    <dgm:cxn modelId="{68E898E3-BEEB-4387-A3F7-ACF8FF8F3192}" type="presParOf" srcId="{3FBDA4D8-1AAB-47B1-A846-D183925236F6}" destId="{84A4619C-3AD8-4276-9AEF-E151F0A6954B}" srcOrd="5" destOrd="0" presId="urn:microsoft.com/office/officeart/2005/8/layout/vProcess5"/>
    <dgm:cxn modelId="{96F7C510-2749-422A-9D26-F613290412BC}" type="presParOf" srcId="{3FBDA4D8-1AAB-47B1-A846-D183925236F6}" destId="{8DD70ED1-0A60-4D77-90E7-BEC3931408B9}" srcOrd="6" destOrd="0" presId="urn:microsoft.com/office/officeart/2005/8/layout/vProcess5"/>
    <dgm:cxn modelId="{614AFADE-05DD-4547-865F-456673E926B4}" type="presParOf" srcId="{3FBDA4D8-1AAB-47B1-A846-D183925236F6}" destId="{CFD0A4EB-6447-417C-82F1-43CE727ACCB9}" srcOrd="7" destOrd="0" presId="urn:microsoft.com/office/officeart/2005/8/layout/vProcess5"/>
    <dgm:cxn modelId="{6E1BF6FF-D2A4-4A2B-AB9C-ADA444EEB2A0}" type="presParOf" srcId="{3FBDA4D8-1AAB-47B1-A846-D183925236F6}" destId="{EBCF0B05-71EF-4BD7-9D01-23F0469EE3C4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E9FE816-E541-41B4-A814-FC11F263256C}">
      <dsp:nvSpPr>
        <dsp:cNvPr id="0" name=""/>
        <dsp:cNvSpPr/>
      </dsp:nvSpPr>
      <dsp:spPr>
        <a:xfrm>
          <a:off x="94947" y="-20254"/>
          <a:ext cx="5364757" cy="1159362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800" b="1" kern="1200" dirty="0">
              <a:solidFill>
                <a:schemeClr val="tx1"/>
              </a:solidFill>
            </a:rPr>
            <a:t>話すことで「自分はこんな風に感じていたんだ」と気づける</a:t>
          </a:r>
        </a:p>
      </dsp:txBody>
      <dsp:txXfrm>
        <a:off x="128904" y="13703"/>
        <a:ext cx="4238878" cy="1091448"/>
      </dsp:txXfrm>
    </dsp:sp>
    <dsp:sp modelId="{700C1988-B204-4DB0-B03C-9D744D64486B}">
      <dsp:nvSpPr>
        <dsp:cNvPr id="0" name=""/>
        <dsp:cNvSpPr/>
      </dsp:nvSpPr>
      <dsp:spPr>
        <a:xfrm>
          <a:off x="492371" y="1278325"/>
          <a:ext cx="5580209" cy="1078346"/>
        </a:xfrm>
        <a:prstGeom prst="roundRect">
          <a:avLst>
            <a:gd name="adj" fmla="val 10000"/>
          </a:avLst>
        </a:prstGeom>
        <a:solidFill>
          <a:schemeClr val="accent4">
            <a:hueOff val="4900445"/>
            <a:satOff val="-20388"/>
            <a:lumOff val="480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800" b="1" kern="1200" dirty="0">
              <a:solidFill>
                <a:schemeClr val="tx1"/>
              </a:solidFill>
            </a:rPr>
            <a:t>言葉にすることで、自身の問題から距離をおいて見ることができるようになる。</a:t>
          </a:r>
        </a:p>
      </dsp:txBody>
      <dsp:txXfrm>
        <a:off x="523955" y="1309909"/>
        <a:ext cx="4323744" cy="1015178"/>
      </dsp:txXfrm>
    </dsp:sp>
    <dsp:sp modelId="{BA4521DF-325A-48AE-8600-227C2215FBBE}">
      <dsp:nvSpPr>
        <dsp:cNvPr id="0" name=""/>
        <dsp:cNvSpPr/>
      </dsp:nvSpPr>
      <dsp:spPr>
        <a:xfrm>
          <a:off x="871073" y="2436509"/>
          <a:ext cx="5580209" cy="1078346"/>
        </a:xfrm>
        <a:prstGeom prst="roundRect">
          <a:avLst>
            <a:gd name="adj" fmla="val 10000"/>
          </a:avLst>
        </a:prstGeom>
        <a:solidFill>
          <a:schemeClr val="accent4">
            <a:hueOff val="9800891"/>
            <a:satOff val="-40777"/>
            <a:lumOff val="9608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800" b="1" kern="1200" dirty="0">
              <a:solidFill>
                <a:schemeClr val="tx1"/>
              </a:solidFill>
            </a:rPr>
            <a:t>自分の想いや考えが整理されて、心の苦しさが楽になる</a:t>
          </a:r>
        </a:p>
      </dsp:txBody>
      <dsp:txXfrm>
        <a:off x="902657" y="2468093"/>
        <a:ext cx="4323744" cy="1015178"/>
      </dsp:txXfrm>
    </dsp:sp>
    <dsp:sp modelId="{DD732976-B628-4941-ABCB-6EB7B4D65D2E}">
      <dsp:nvSpPr>
        <dsp:cNvPr id="0" name=""/>
        <dsp:cNvSpPr/>
      </dsp:nvSpPr>
      <dsp:spPr>
        <a:xfrm>
          <a:off x="4879283" y="838000"/>
          <a:ext cx="700925" cy="700925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89804"/>
          </a:schemeClr>
        </a:solidFill>
        <a:ln w="12700" cap="flat" cmpd="sng" algn="ctr">
          <a:solidFill>
            <a:schemeClr val="tx1">
              <a:alpha val="9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9370" tIns="39370" rIns="39370" bIns="3937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kumimoji="1" lang="ja-JP" altLang="en-US" sz="3100" kern="1200"/>
        </a:p>
      </dsp:txBody>
      <dsp:txXfrm>
        <a:off x="5036991" y="838000"/>
        <a:ext cx="385509" cy="527446"/>
      </dsp:txXfrm>
    </dsp:sp>
    <dsp:sp modelId="{84A4619C-3AD8-4276-9AEF-E151F0A6954B}">
      <dsp:nvSpPr>
        <dsp:cNvPr id="0" name=""/>
        <dsp:cNvSpPr/>
      </dsp:nvSpPr>
      <dsp:spPr>
        <a:xfrm>
          <a:off x="5371655" y="2088882"/>
          <a:ext cx="700925" cy="700925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</a:schemeClr>
        </a:solidFill>
        <a:ln w="12700" cap="flat" cmpd="sng" algn="ctr">
          <a:solidFill>
            <a:schemeClr val="tx1">
              <a:alpha val="9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9370" tIns="39370" rIns="39370" bIns="3937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kumimoji="1" lang="ja-JP" altLang="en-US" sz="3100" kern="1200"/>
        </a:p>
      </dsp:txBody>
      <dsp:txXfrm>
        <a:off x="5529363" y="2088882"/>
        <a:ext cx="385509" cy="52744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902075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D610F1-F94D-44BC-BBEC-B45AA8CA6008}" type="datetimeFigureOut">
              <a:rPr kumimoji="1" lang="ja-JP" altLang="en-US" smtClean="0"/>
              <a:t>2022/9/1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73300" y="1252538"/>
            <a:ext cx="2341563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8975" y="4822825"/>
            <a:ext cx="5510213" cy="39449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51865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902075" y="951865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18EDA9-F32F-448B-82B7-FCBA96CA98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51770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18EDA9-F32F-448B-82B7-FCBA96CA9881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50339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18EDA9-F32F-448B-82B7-FCBA96CA9881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84790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57250" y="1621191"/>
            <a:ext cx="5143500" cy="3448756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2A643-9BB0-4E02-80B2-2C0A5E5D738E}" type="datetimeFigureOut">
              <a:rPr kumimoji="1" lang="ja-JP" altLang="en-US" smtClean="0"/>
              <a:t>2022/9/1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D720A-4AD5-4DCF-885F-DE52979961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91067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2A643-9BB0-4E02-80B2-2C0A5E5D738E}" type="datetimeFigureOut">
              <a:rPr kumimoji="1" lang="ja-JP" altLang="en-US" smtClean="0"/>
              <a:t>2022/9/1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D720A-4AD5-4DCF-885F-DE52979961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57471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07756" y="527403"/>
            <a:ext cx="1478756" cy="8394877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71487" y="527403"/>
            <a:ext cx="4350544" cy="8394877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2A643-9BB0-4E02-80B2-2C0A5E5D738E}" type="datetimeFigureOut">
              <a:rPr kumimoji="1" lang="ja-JP" altLang="en-US" smtClean="0"/>
              <a:t>2022/9/1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D720A-4AD5-4DCF-885F-DE52979961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08667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2A643-9BB0-4E02-80B2-2C0A5E5D738E}" type="datetimeFigureOut">
              <a:rPr kumimoji="1" lang="ja-JP" altLang="en-US" smtClean="0"/>
              <a:t>2022/9/1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D720A-4AD5-4DCF-885F-DE52979961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05158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916" y="2469622"/>
            <a:ext cx="5915025" cy="4120620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67916" y="6629225"/>
            <a:ext cx="5915025" cy="2166937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2A643-9BB0-4E02-80B2-2C0A5E5D738E}" type="datetimeFigureOut">
              <a:rPr kumimoji="1" lang="ja-JP" altLang="en-US" smtClean="0"/>
              <a:t>2022/9/1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D720A-4AD5-4DCF-885F-DE52979961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39047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2A643-9BB0-4E02-80B2-2C0A5E5D738E}" type="datetimeFigureOut">
              <a:rPr kumimoji="1" lang="ja-JP" altLang="en-US" smtClean="0"/>
              <a:t>2022/9/1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D720A-4AD5-4DCF-885F-DE52979961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5402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2381" y="527404"/>
            <a:ext cx="5915025" cy="1914702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2A643-9BB0-4E02-80B2-2C0A5E5D738E}" type="datetimeFigureOut">
              <a:rPr kumimoji="1" lang="ja-JP" altLang="en-US" smtClean="0"/>
              <a:t>2022/9/1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D720A-4AD5-4DCF-885F-DE52979961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78849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2A643-9BB0-4E02-80B2-2C0A5E5D738E}" type="datetimeFigureOut">
              <a:rPr kumimoji="1" lang="ja-JP" altLang="en-US" smtClean="0"/>
              <a:t>2022/9/1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D720A-4AD5-4DCF-885F-DE52979961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95888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2A643-9BB0-4E02-80B2-2C0A5E5D738E}" type="datetimeFigureOut">
              <a:rPr kumimoji="1" lang="ja-JP" altLang="en-US" smtClean="0"/>
              <a:t>2022/9/1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D720A-4AD5-4DCF-885F-DE52979961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28608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2A643-9BB0-4E02-80B2-2C0A5E5D738E}" type="datetimeFigureOut">
              <a:rPr kumimoji="1" lang="ja-JP" altLang="en-US" smtClean="0"/>
              <a:t>2022/9/1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D720A-4AD5-4DCF-885F-DE52979961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84510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2A643-9BB0-4E02-80B2-2C0A5E5D738E}" type="datetimeFigureOut">
              <a:rPr kumimoji="1" lang="ja-JP" altLang="en-US" smtClean="0"/>
              <a:t>2022/9/1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D720A-4AD5-4DCF-885F-DE52979961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9387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71488" y="527404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71488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02A643-9BB0-4E02-80B2-2C0A5E5D738E}" type="datetimeFigureOut">
              <a:rPr kumimoji="1" lang="ja-JP" altLang="en-US" smtClean="0"/>
              <a:t>2022/9/1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271713" y="9181395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843463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9D720A-4AD5-4DCF-885F-DE52979961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7289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4" Type="http://schemas.openxmlformats.org/officeDocument/2006/relationships/image" Target="../media/image2.svg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5.pn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10" Type="http://schemas.openxmlformats.org/officeDocument/2006/relationships/image" Target="../media/image7.svg"/><Relationship Id="rId4" Type="http://schemas.openxmlformats.org/officeDocument/2006/relationships/diagramData" Target="../diagrams/data1.xml"/><Relationship Id="rId9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7D2641FC-A4B8-7B65-8596-48749DB71C46}"/>
              </a:ext>
            </a:extLst>
          </p:cNvPr>
          <p:cNvSpPr/>
          <p:nvPr/>
        </p:nvSpPr>
        <p:spPr>
          <a:xfrm>
            <a:off x="263028" y="2279210"/>
            <a:ext cx="5865106" cy="415624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吹き出し: 下矢印 16">
            <a:extLst>
              <a:ext uri="{FF2B5EF4-FFF2-40B4-BE49-F238E27FC236}">
                <a16:creationId xmlns:a16="http://schemas.microsoft.com/office/drawing/2014/main" id="{D6536F8B-259C-7ECE-78E4-9B061BECEC52}"/>
              </a:ext>
            </a:extLst>
          </p:cNvPr>
          <p:cNvSpPr/>
          <p:nvPr/>
        </p:nvSpPr>
        <p:spPr>
          <a:xfrm>
            <a:off x="958467" y="1460805"/>
            <a:ext cx="2470533" cy="830703"/>
          </a:xfrm>
          <a:prstGeom prst="downArrowCallou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6AA2137-6A5F-5A4A-8876-29D5991B2A54}"/>
              </a:ext>
            </a:extLst>
          </p:cNvPr>
          <p:cNvSpPr txBox="1"/>
          <p:nvPr/>
        </p:nvSpPr>
        <p:spPr>
          <a:xfrm>
            <a:off x="597877" y="316523"/>
            <a:ext cx="3764803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2800" kern="100" dirty="0">
                <a:ln w="6731" cap="flat" cmpd="sng" algn="ctr">
                  <a:solidFill>
                    <a:srgbClr val="FFFFFF"/>
                  </a:solidFill>
                  <a:prstDash val="solid"/>
                  <a:round/>
                </a:ln>
                <a:solidFill>
                  <a:srgbClr val="262626"/>
                </a:solidFill>
                <a:effectLst>
                  <a:outerShdw dist="38100" dir="2700000" algn="bl">
                    <a:schemeClr val="accent5"/>
                  </a:outerShdw>
                </a:effectLst>
                <a:latin typeface="HGP明朝E" panose="020209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KEEP YOUR HEALTH</a:t>
            </a:r>
            <a:endParaRPr lang="ja-JP" altLang="en-US" sz="2800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018C0F5A-9AEE-0612-34B3-B9EB7051E637}"/>
              </a:ext>
            </a:extLst>
          </p:cNvPr>
          <p:cNvSpPr txBox="1"/>
          <p:nvPr/>
        </p:nvSpPr>
        <p:spPr>
          <a:xfrm>
            <a:off x="4607169" y="492369"/>
            <a:ext cx="7737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9</a:t>
            </a:r>
            <a:r>
              <a:rPr kumimoji="1" lang="ja-JP" altLang="en-US" dirty="0"/>
              <a:t>月号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FF40F82A-727F-4C3B-57C0-1926107E94E6}"/>
              </a:ext>
            </a:extLst>
          </p:cNvPr>
          <p:cNvSpPr txBox="1"/>
          <p:nvPr/>
        </p:nvSpPr>
        <p:spPr>
          <a:xfrm>
            <a:off x="729866" y="1003821"/>
            <a:ext cx="398281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高校生には悩みは何かありますか？</a:t>
            </a:r>
            <a:endParaRPr lang="en-US" altLang="ja-JP" dirty="0"/>
          </a:p>
          <a:p>
            <a:r>
              <a:rPr lang="ja-JP" altLang="en-US" dirty="0"/>
              <a:t>　　</a:t>
            </a:r>
            <a:endParaRPr lang="en-US" altLang="ja-JP" dirty="0"/>
          </a:p>
          <a:p>
            <a:r>
              <a:rPr lang="ja-JP" altLang="en-US" dirty="0"/>
              <a:t>　</a:t>
            </a:r>
            <a:endParaRPr lang="en-US" altLang="ja-JP" dirty="0"/>
          </a:p>
          <a:p>
            <a:endParaRPr kumimoji="1" lang="en-US" altLang="ja-JP" dirty="0"/>
          </a:p>
          <a:p>
            <a:r>
              <a:rPr lang="ja-JP" altLang="en-US" dirty="0"/>
              <a:t>　　</a:t>
            </a:r>
            <a:endParaRPr kumimoji="1" lang="ja-JP" altLang="en-US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09105C51-5C44-551D-B909-56BD58F76A88}"/>
              </a:ext>
            </a:extLst>
          </p:cNvPr>
          <p:cNvSpPr/>
          <p:nvPr/>
        </p:nvSpPr>
        <p:spPr>
          <a:xfrm>
            <a:off x="572877" y="377762"/>
            <a:ext cx="3701668" cy="48393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8BF91266-1255-6DB7-6530-B239F7A1BACB}"/>
              </a:ext>
            </a:extLst>
          </p:cNvPr>
          <p:cNvSpPr txBox="1"/>
          <p:nvPr/>
        </p:nvSpPr>
        <p:spPr>
          <a:xfrm>
            <a:off x="958467" y="1575412"/>
            <a:ext cx="2470533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ある　　　　　　８４．９％　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F25ED17D-0A80-6456-14C9-5119B8E246A7}"/>
              </a:ext>
            </a:extLst>
          </p:cNvPr>
          <p:cNvSpPr txBox="1"/>
          <p:nvPr/>
        </p:nvSpPr>
        <p:spPr>
          <a:xfrm>
            <a:off x="3690651" y="1322024"/>
            <a:ext cx="24705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/>
              <a:t>＊　中学生にもあるよね</a:t>
            </a:r>
            <a:endParaRPr kumimoji="1" lang="en-US" altLang="ja-JP" sz="1400" dirty="0"/>
          </a:p>
          <a:p>
            <a:r>
              <a:rPr lang="ja-JP" altLang="en-US" sz="1400" dirty="0"/>
              <a:t>　　もちろん。。。</a:t>
            </a:r>
            <a:endParaRPr kumimoji="1" lang="ja-JP" altLang="en-US" sz="1400" dirty="0"/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870D4534-19E1-78BD-6215-5D10174F65B2}"/>
              </a:ext>
            </a:extLst>
          </p:cNvPr>
          <p:cNvSpPr txBox="1"/>
          <p:nvPr/>
        </p:nvSpPr>
        <p:spPr>
          <a:xfrm>
            <a:off x="400632" y="2330615"/>
            <a:ext cx="4235351" cy="397031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1</a:t>
            </a:r>
            <a:r>
              <a:rPr kumimoji="1" lang="ja-JP" altLang="en-US" dirty="0"/>
              <a:t>位　進路が決まらない</a:t>
            </a:r>
            <a:endParaRPr kumimoji="1" lang="en-US" altLang="ja-JP" dirty="0"/>
          </a:p>
          <a:p>
            <a:r>
              <a:rPr lang="en-US" altLang="ja-JP" dirty="0"/>
              <a:t>2</a:t>
            </a:r>
            <a:r>
              <a:rPr lang="ja-JP" altLang="en-US" dirty="0"/>
              <a:t>位　親の干渉が激しくて困る</a:t>
            </a:r>
            <a:endParaRPr lang="en-US" altLang="ja-JP" dirty="0"/>
          </a:p>
          <a:p>
            <a:r>
              <a:rPr kumimoji="1" lang="en-US" altLang="ja-JP" dirty="0"/>
              <a:t>3</a:t>
            </a:r>
            <a:r>
              <a:rPr kumimoji="1" lang="ja-JP" altLang="en-US" dirty="0"/>
              <a:t>位　彼氏・彼女が欲しい</a:t>
            </a:r>
            <a:endParaRPr kumimoji="1" lang="en-US" altLang="ja-JP" dirty="0"/>
          </a:p>
          <a:p>
            <a:r>
              <a:rPr lang="en-US" altLang="ja-JP" dirty="0"/>
              <a:t>4</a:t>
            </a:r>
            <a:r>
              <a:rPr lang="ja-JP" altLang="en-US" dirty="0"/>
              <a:t>位　大学に行く意味が解らない</a:t>
            </a:r>
            <a:endParaRPr lang="en-US" altLang="ja-JP" dirty="0"/>
          </a:p>
          <a:p>
            <a:r>
              <a:rPr kumimoji="1" lang="en-US" altLang="ja-JP" dirty="0"/>
              <a:t>5</a:t>
            </a:r>
            <a:r>
              <a:rPr kumimoji="1" lang="ja-JP" altLang="en-US" dirty="0"/>
              <a:t>位　バイトが許してもらえない</a:t>
            </a:r>
            <a:endParaRPr kumimoji="1" lang="en-US" altLang="ja-JP" dirty="0"/>
          </a:p>
          <a:p>
            <a:r>
              <a:rPr lang="en-US" altLang="ja-JP" dirty="0"/>
              <a:t>6</a:t>
            </a:r>
            <a:r>
              <a:rPr lang="ja-JP" altLang="en-US" dirty="0"/>
              <a:t>位　スマホが手放せない</a:t>
            </a:r>
            <a:endParaRPr lang="en-US" altLang="ja-JP" dirty="0"/>
          </a:p>
          <a:p>
            <a:r>
              <a:rPr kumimoji="1" lang="en-US" altLang="ja-JP" dirty="0"/>
              <a:t>7</a:t>
            </a:r>
            <a:r>
              <a:rPr kumimoji="1" lang="ja-JP" altLang="en-US" dirty="0"/>
              <a:t>位　志望先にいけなかったらどうしよう</a:t>
            </a:r>
            <a:endParaRPr kumimoji="1" lang="en-US" altLang="ja-JP" dirty="0"/>
          </a:p>
          <a:p>
            <a:r>
              <a:rPr kumimoji="1" lang="en-US" altLang="ja-JP" dirty="0"/>
              <a:t>8</a:t>
            </a:r>
            <a:r>
              <a:rPr kumimoji="1" lang="ja-JP" altLang="en-US" dirty="0"/>
              <a:t>位　暗い性格を直したい</a:t>
            </a:r>
            <a:endParaRPr kumimoji="1" lang="en-US" altLang="ja-JP" dirty="0"/>
          </a:p>
          <a:p>
            <a:r>
              <a:rPr lang="en-US" altLang="ja-JP" dirty="0"/>
              <a:t>9</a:t>
            </a:r>
            <a:r>
              <a:rPr lang="ja-JP" altLang="en-US" dirty="0"/>
              <a:t>位　勉強が手につかない</a:t>
            </a:r>
            <a:endParaRPr lang="en-US" altLang="ja-JP" dirty="0"/>
          </a:p>
          <a:p>
            <a:r>
              <a:rPr kumimoji="1" lang="en-US" altLang="ja-JP" dirty="0"/>
              <a:t>10</a:t>
            </a:r>
            <a:r>
              <a:rPr kumimoji="1" lang="ja-JP" altLang="en-US" dirty="0"/>
              <a:t>位　バイクの免許がとりたい</a:t>
            </a:r>
            <a:endParaRPr kumimoji="1" lang="en-US" altLang="ja-JP" dirty="0"/>
          </a:p>
          <a:p>
            <a:endParaRPr lang="en-US" altLang="ja-JP" dirty="0"/>
          </a:p>
          <a:p>
            <a:r>
              <a:rPr kumimoji="1" lang="ja-JP" altLang="en-US" dirty="0"/>
              <a:t>　その他　学校に行きたくない。自分の容姿が気に入らない。友人関係。部活・・・も多いと思います。</a:t>
            </a:r>
          </a:p>
        </p:txBody>
      </p:sp>
      <p:sp>
        <p:nvSpPr>
          <p:cNvPr id="28" name="矢印: 下 27">
            <a:extLst>
              <a:ext uri="{FF2B5EF4-FFF2-40B4-BE49-F238E27FC236}">
                <a16:creationId xmlns:a16="http://schemas.microsoft.com/office/drawing/2014/main" id="{6EFABD61-AA42-240D-920D-D68DC4EDD7CB}"/>
              </a:ext>
            </a:extLst>
          </p:cNvPr>
          <p:cNvSpPr/>
          <p:nvPr/>
        </p:nvSpPr>
        <p:spPr>
          <a:xfrm>
            <a:off x="2023501" y="6543566"/>
            <a:ext cx="694063" cy="21520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75FDE3CC-2EFE-9E63-5E7E-1FE15F7C451F}"/>
              </a:ext>
            </a:extLst>
          </p:cNvPr>
          <p:cNvSpPr txBox="1"/>
          <p:nvPr/>
        </p:nvSpPr>
        <p:spPr>
          <a:xfrm>
            <a:off x="391095" y="6659978"/>
            <a:ext cx="47758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その悩み、どうしてますか？</a:t>
            </a: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BB2CCD28-B4F8-9964-4AA0-7878ABB2A536}"/>
              </a:ext>
            </a:extLst>
          </p:cNvPr>
          <p:cNvSpPr txBox="1"/>
          <p:nvPr/>
        </p:nvSpPr>
        <p:spPr>
          <a:xfrm>
            <a:off x="391096" y="6926552"/>
            <a:ext cx="54313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我慢する？もしも解決できない場合、どうしようか？</a:t>
            </a:r>
          </a:p>
        </p:txBody>
      </p:sp>
      <p:sp>
        <p:nvSpPr>
          <p:cNvPr id="35" name="矢印: 下 34">
            <a:extLst>
              <a:ext uri="{FF2B5EF4-FFF2-40B4-BE49-F238E27FC236}">
                <a16:creationId xmlns:a16="http://schemas.microsoft.com/office/drawing/2014/main" id="{BE8D3FD1-F3D9-3F6A-4972-BAB799A05FC1}"/>
              </a:ext>
            </a:extLst>
          </p:cNvPr>
          <p:cNvSpPr/>
          <p:nvPr/>
        </p:nvSpPr>
        <p:spPr>
          <a:xfrm>
            <a:off x="2126253" y="7343192"/>
            <a:ext cx="556351" cy="26602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9EF158AA-714C-0E69-F025-816A0065F159}"/>
              </a:ext>
            </a:extLst>
          </p:cNvPr>
          <p:cNvSpPr txBox="1"/>
          <p:nvPr/>
        </p:nvSpPr>
        <p:spPr>
          <a:xfrm>
            <a:off x="321396" y="7613737"/>
            <a:ext cx="3820946" cy="646331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ja-JP" altLang="en-US" dirty="0"/>
              <a:t>　　</a:t>
            </a:r>
            <a:r>
              <a:rPr lang="ja-JP" altLang="en-US" sz="1600" b="1" dirty="0"/>
              <a:t>　</a:t>
            </a:r>
            <a:r>
              <a:rPr lang="ja-JP" altLang="en-US" b="1" dirty="0">
                <a:latin typeface="+mn-ea"/>
              </a:rPr>
              <a:t>誰かに話してみませんか？</a:t>
            </a:r>
            <a:endParaRPr lang="en-US" altLang="ja-JP" b="1" dirty="0">
              <a:latin typeface="+mn-ea"/>
            </a:endParaRPr>
          </a:p>
          <a:p>
            <a:endParaRPr kumimoji="1" lang="ja-JP" altLang="en-US" dirty="0"/>
          </a:p>
        </p:txBody>
      </p:sp>
      <p:sp>
        <p:nvSpPr>
          <p:cNvPr id="37" name="フローチャート: 結合子 36">
            <a:extLst>
              <a:ext uri="{FF2B5EF4-FFF2-40B4-BE49-F238E27FC236}">
                <a16:creationId xmlns:a16="http://schemas.microsoft.com/office/drawing/2014/main" id="{70DA0D43-361B-5B17-C379-149843072014}"/>
              </a:ext>
            </a:extLst>
          </p:cNvPr>
          <p:cNvSpPr/>
          <p:nvPr/>
        </p:nvSpPr>
        <p:spPr>
          <a:xfrm>
            <a:off x="263028" y="8368182"/>
            <a:ext cx="1143002" cy="1112725"/>
          </a:xfrm>
          <a:prstGeom prst="flowChartConnector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フローチャート: 結合子 37">
            <a:extLst>
              <a:ext uri="{FF2B5EF4-FFF2-40B4-BE49-F238E27FC236}">
                <a16:creationId xmlns:a16="http://schemas.microsoft.com/office/drawing/2014/main" id="{8B56A4DA-15FF-E360-D3A9-791E61D5D437}"/>
              </a:ext>
            </a:extLst>
          </p:cNvPr>
          <p:cNvSpPr/>
          <p:nvPr/>
        </p:nvSpPr>
        <p:spPr>
          <a:xfrm>
            <a:off x="1905918" y="8445195"/>
            <a:ext cx="1052114" cy="973331"/>
          </a:xfrm>
          <a:prstGeom prst="flowChartConnector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" name="フローチャート: 結合子 38">
            <a:extLst>
              <a:ext uri="{FF2B5EF4-FFF2-40B4-BE49-F238E27FC236}">
                <a16:creationId xmlns:a16="http://schemas.microsoft.com/office/drawing/2014/main" id="{97C1F1AF-3D1B-BD18-6EE1-0D919F88EE87}"/>
              </a:ext>
            </a:extLst>
          </p:cNvPr>
          <p:cNvSpPr/>
          <p:nvPr/>
        </p:nvSpPr>
        <p:spPr>
          <a:xfrm>
            <a:off x="3440017" y="8465749"/>
            <a:ext cx="1242364" cy="968436"/>
          </a:xfrm>
          <a:prstGeom prst="flowChartConnector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CAF43BEA-A46A-4A13-BA60-D09E492D37CB}"/>
              </a:ext>
            </a:extLst>
          </p:cNvPr>
          <p:cNvSpPr txBox="1"/>
          <p:nvPr/>
        </p:nvSpPr>
        <p:spPr>
          <a:xfrm>
            <a:off x="371818" y="8539892"/>
            <a:ext cx="10521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嫌われたくない</a:t>
            </a:r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BB984650-AC4D-D3B9-1000-27D0D9BAEB1B}"/>
              </a:ext>
            </a:extLst>
          </p:cNvPr>
          <p:cNvSpPr txBox="1"/>
          <p:nvPr/>
        </p:nvSpPr>
        <p:spPr>
          <a:xfrm>
            <a:off x="1980491" y="8395194"/>
            <a:ext cx="9749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迷惑をかけたくない</a:t>
            </a: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3679A8E3-C97F-76AF-4624-012F7342A85D}"/>
              </a:ext>
            </a:extLst>
          </p:cNvPr>
          <p:cNvSpPr txBox="1"/>
          <p:nvPr/>
        </p:nvSpPr>
        <p:spPr>
          <a:xfrm>
            <a:off x="3525398" y="8583976"/>
            <a:ext cx="10817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/>
              <a:t>誰に話せばいいの</a:t>
            </a:r>
          </a:p>
        </p:txBody>
      </p:sp>
      <p:pic>
        <p:nvPicPr>
          <p:cNvPr id="49" name="グラフィックス 48" descr="エイリアンの顔 枠線">
            <a:extLst>
              <a:ext uri="{FF2B5EF4-FFF2-40B4-BE49-F238E27FC236}">
                <a16:creationId xmlns:a16="http://schemas.microsoft.com/office/drawing/2014/main" id="{986B2D64-DC49-8C87-3665-3049C8F35A6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451556" y="3482117"/>
            <a:ext cx="1167152" cy="457200"/>
          </a:xfrm>
          <a:prstGeom prst="rect">
            <a:avLst/>
          </a:prstGeom>
        </p:spPr>
      </p:pic>
      <p:sp>
        <p:nvSpPr>
          <p:cNvPr id="53" name="フローチャート: 結合子 52">
            <a:extLst>
              <a:ext uri="{FF2B5EF4-FFF2-40B4-BE49-F238E27FC236}">
                <a16:creationId xmlns:a16="http://schemas.microsoft.com/office/drawing/2014/main" id="{1B0EC257-9140-68A8-DFD9-BB36065682D5}"/>
              </a:ext>
            </a:extLst>
          </p:cNvPr>
          <p:cNvSpPr/>
          <p:nvPr/>
        </p:nvSpPr>
        <p:spPr>
          <a:xfrm>
            <a:off x="5166911" y="8445195"/>
            <a:ext cx="1143002" cy="1149957"/>
          </a:xfrm>
          <a:prstGeom prst="flowChartConnector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04AC5A23-5FE1-52C0-2E0B-B48428782755}"/>
              </a:ext>
            </a:extLst>
          </p:cNvPr>
          <p:cNvSpPr txBox="1"/>
          <p:nvPr/>
        </p:nvSpPr>
        <p:spPr>
          <a:xfrm>
            <a:off x="5299113" y="8661422"/>
            <a:ext cx="8620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はずかしい</a:t>
            </a:r>
          </a:p>
        </p:txBody>
      </p:sp>
      <p:pic>
        <p:nvPicPr>
          <p:cNvPr id="57" name="グラフィックス 56" descr="天使の顔 (塗りつぶしなし) 単色塗りつぶし">
            <a:extLst>
              <a:ext uri="{FF2B5EF4-FFF2-40B4-BE49-F238E27FC236}">
                <a16:creationId xmlns:a16="http://schemas.microsoft.com/office/drawing/2014/main" id="{163B5421-B7F7-D4AA-79A0-E1ED5F67D8B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4362680" y="751477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51342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316DBEC-9BDC-4EAA-84D2-49A7161C5A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487" y="123092"/>
            <a:ext cx="1462145" cy="1670539"/>
          </a:xfrm>
        </p:spPr>
        <p:txBody>
          <a:bodyPr>
            <a:normAutofit/>
          </a:bodyPr>
          <a:lstStyle/>
          <a:p>
            <a:br>
              <a:rPr kumimoji="1" lang="en-US" altLang="ja-JP" sz="1800" dirty="0"/>
            </a:br>
            <a:r>
              <a:rPr kumimoji="1" lang="ja-JP" altLang="en-US" sz="1800" dirty="0"/>
              <a:t>解決なんかしない</a:t>
            </a:r>
          </a:p>
        </p:txBody>
      </p:sp>
      <p:pic>
        <p:nvPicPr>
          <p:cNvPr id="7" name="コンテンツ プレースホルダー 6">
            <a:extLst>
              <a:ext uri="{FF2B5EF4-FFF2-40B4-BE49-F238E27FC236}">
                <a16:creationId xmlns:a16="http://schemas.microsoft.com/office/drawing/2014/main" id="{51C751AA-3903-CF8E-67C5-FA268DAACE6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423711" y="5364730"/>
            <a:ext cx="1983782" cy="829128"/>
          </a:xfrm>
          <a:prstGeom prst="rect">
            <a:avLst/>
          </a:prstGeom>
        </p:spPr>
      </p:pic>
      <p:sp>
        <p:nvSpPr>
          <p:cNvPr id="8" name="フローチャート: 結合子 7">
            <a:extLst>
              <a:ext uri="{FF2B5EF4-FFF2-40B4-BE49-F238E27FC236}">
                <a16:creationId xmlns:a16="http://schemas.microsoft.com/office/drawing/2014/main" id="{339892A7-F260-6152-AB09-DABD141D0FCF}"/>
              </a:ext>
            </a:extLst>
          </p:cNvPr>
          <p:cNvSpPr/>
          <p:nvPr/>
        </p:nvSpPr>
        <p:spPr>
          <a:xfrm>
            <a:off x="435162" y="304510"/>
            <a:ext cx="1572314" cy="1489121"/>
          </a:xfrm>
          <a:prstGeom prst="flowChartConnector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フローチャート: 結合子 8">
            <a:extLst>
              <a:ext uri="{FF2B5EF4-FFF2-40B4-BE49-F238E27FC236}">
                <a16:creationId xmlns:a16="http://schemas.microsoft.com/office/drawing/2014/main" id="{0AE32239-12B8-745E-E7DD-92416B6B552E}"/>
              </a:ext>
            </a:extLst>
          </p:cNvPr>
          <p:cNvSpPr/>
          <p:nvPr/>
        </p:nvSpPr>
        <p:spPr>
          <a:xfrm>
            <a:off x="2043801" y="304511"/>
            <a:ext cx="1774923" cy="1489120"/>
          </a:xfrm>
          <a:prstGeom prst="flowChartConnector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D06228A9-813E-F96B-FE37-2D272AE4AEEE}"/>
              </a:ext>
            </a:extLst>
          </p:cNvPr>
          <p:cNvSpPr txBox="1"/>
          <p:nvPr/>
        </p:nvSpPr>
        <p:spPr>
          <a:xfrm>
            <a:off x="2210085" y="942383"/>
            <a:ext cx="15723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自分に価値は</a:t>
            </a:r>
            <a:endParaRPr kumimoji="1" lang="en-US" altLang="ja-JP" dirty="0"/>
          </a:p>
          <a:p>
            <a:r>
              <a:rPr lang="ja-JP" altLang="en-US" dirty="0"/>
              <a:t>そんなにない</a:t>
            </a:r>
            <a:endParaRPr kumimoji="1" lang="ja-JP" altLang="en-US" dirty="0"/>
          </a:p>
        </p:txBody>
      </p:sp>
      <p:sp>
        <p:nvSpPr>
          <p:cNvPr id="12" name="フローチャート: 結合子 11">
            <a:extLst>
              <a:ext uri="{FF2B5EF4-FFF2-40B4-BE49-F238E27FC236}">
                <a16:creationId xmlns:a16="http://schemas.microsoft.com/office/drawing/2014/main" id="{1A233293-7D74-38AF-1E5F-157211631503}"/>
              </a:ext>
            </a:extLst>
          </p:cNvPr>
          <p:cNvSpPr/>
          <p:nvPr/>
        </p:nvSpPr>
        <p:spPr>
          <a:xfrm>
            <a:off x="4010140" y="304510"/>
            <a:ext cx="1590216" cy="1489122"/>
          </a:xfrm>
          <a:prstGeom prst="flowChartConnector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BEAC35F7-B113-8167-7768-09EC1DCAD0D1}"/>
              </a:ext>
            </a:extLst>
          </p:cNvPr>
          <p:cNvSpPr txBox="1"/>
          <p:nvPr/>
        </p:nvSpPr>
        <p:spPr>
          <a:xfrm>
            <a:off x="4286594" y="942383"/>
            <a:ext cx="13137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秘密ばらされたくない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F47074DD-2982-6911-0E70-45BEE5836FE4}"/>
              </a:ext>
            </a:extLst>
          </p:cNvPr>
          <p:cNvSpPr txBox="1"/>
          <p:nvPr/>
        </p:nvSpPr>
        <p:spPr>
          <a:xfrm>
            <a:off x="425182" y="2256534"/>
            <a:ext cx="35496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ja-JP" altLang="en-US" sz="1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●</a:t>
            </a:r>
            <a:r>
              <a:rPr lang="ja-JP" altLang="en-US" sz="1800" b="1" dirty="0">
                <a:latin typeface="+mn-ea"/>
              </a:rPr>
              <a:t>話す＝自分の思いを言葉にする</a:t>
            </a:r>
            <a:endParaRPr lang="en-US" altLang="ja-JP" sz="394" b="1" dirty="0">
              <a:latin typeface="+mn-ea"/>
            </a:endParaRPr>
          </a:p>
        </p:txBody>
      </p:sp>
      <p:graphicFrame>
        <p:nvGraphicFramePr>
          <p:cNvPr id="17" name="図表 16">
            <a:extLst>
              <a:ext uri="{FF2B5EF4-FFF2-40B4-BE49-F238E27FC236}">
                <a16:creationId xmlns:a16="http://schemas.microsoft.com/office/drawing/2014/main" id="{A5DCD82A-7D0E-EDD3-B363-22BA4B05EC9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62071606"/>
              </p:ext>
            </p:extLst>
          </p:nvPr>
        </p:nvGraphicFramePr>
        <p:xfrm>
          <a:off x="140677" y="2807392"/>
          <a:ext cx="6564952" cy="359448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72E9846B-BD56-2B09-BAA8-9DC5050AD903}"/>
              </a:ext>
            </a:extLst>
          </p:cNvPr>
          <p:cNvSpPr txBox="1"/>
          <p:nvPr/>
        </p:nvSpPr>
        <p:spPr>
          <a:xfrm>
            <a:off x="650511" y="6530256"/>
            <a:ext cx="5556977" cy="2862322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ja-JP" altLang="en-US" b="1" dirty="0">
                <a:latin typeface="+mn-ea"/>
                <a:ea typeface="HGP創英角ｺﾞｼｯｸUB" panose="020B0900000000000000" pitchFamily="50" charset="-128"/>
              </a:rPr>
              <a:t>もしも悩みすぎると・・・・</a:t>
            </a:r>
            <a:endParaRPr lang="en-US" altLang="ja-JP" b="1" dirty="0">
              <a:latin typeface="+mn-ea"/>
              <a:ea typeface="HGP創英角ｺﾞｼｯｸUB" panose="020B0900000000000000" pitchFamily="50" charset="-128"/>
            </a:endParaRPr>
          </a:p>
          <a:p>
            <a:pPr marL="0" indent="0">
              <a:buNone/>
            </a:pPr>
            <a:r>
              <a:rPr lang="ja-JP" altLang="en-US" b="1" dirty="0">
                <a:latin typeface="+mn-ea"/>
                <a:ea typeface="HGP創英角ｺﾞｼｯｸUB" panose="020B0900000000000000" pitchFamily="50" charset="-128"/>
              </a:rPr>
              <a:t>　　体に変化が起きやすくなります</a:t>
            </a:r>
            <a:endParaRPr lang="en-US" altLang="ja-JP" b="1" dirty="0">
              <a:latin typeface="+mn-ea"/>
              <a:ea typeface="HGP創英角ｺﾞｼｯｸUB" panose="020B0900000000000000" pitchFamily="50" charset="-128"/>
            </a:endParaRPr>
          </a:p>
          <a:p>
            <a:pPr marL="0" indent="0">
              <a:buNone/>
            </a:pPr>
            <a:endParaRPr lang="en-US" altLang="ja-JP" b="1" dirty="0">
              <a:latin typeface="+mn-ea"/>
              <a:ea typeface="HGP創英角ｺﾞｼｯｸUB" panose="020B0900000000000000" pitchFamily="50" charset="-128"/>
            </a:endParaRPr>
          </a:p>
          <a:p>
            <a:pPr marL="0" indent="0">
              <a:buNone/>
            </a:pPr>
            <a:r>
              <a:rPr lang="ja-JP" altLang="en-US" b="1" dirty="0">
                <a:latin typeface="+mn-ea"/>
                <a:ea typeface="HGP創英角ｺﾞｼｯｸUB" panose="020B0900000000000000" pitchFamily="50" charset="-128"/>
              </a:rPr>
              <a:t>・頭痛　　　　　　　・体重減少</a:t>
            </a:r>
            <a:endParaRPr lang="en-US" altLang="ja-JP" b="1" dirty="0">
              <a:latin typeface="+mn-ea"/>
              <a:ea typeface="HGP創英角ｺﾞｼｯｸUB" panose="020B0900000000000000" pitchFamily="50" charset="-128"/>
            </a:endParaRPr>
          </a:p>
          <a:p>
            <a:pPr marL="0" indent="0">
              <a:buNone/>
            </a:pPr>
            <a:r>
              <a:rPr lang="ja-JP" altLang="en-US" b="1" dirty="0">
                <a:latin typeface="+mn-ea"/>
                <a:ea typeface="HGP創英角ｺﾞｼｯｸUB" panose="020B0900000000000000" pitchFamily="50" charset="-128"/>
              </a:rPr>
              <a:t>・めまい　　　　　　・体重増加</a:t>
            </a:r>
            <a:endParaRPr lang="en-US" altLang="ja-JP" b="1" dirty="0">
              <a:latin typeface="+mn-ea"/>
              <a:ea typeface="HGP創英角ｺﾞｼｯｸUB" panose="020B0900000000000000" pitchFamily="50" charset="-128"/>
            </a:endParaRPr>
          </a:p>
          <a:p>
            <a:pPr marL="0" indent="0">
              <a:buNone/>
            </a:pPr>
            <a:r>
              <a:rPr lang="ja-JP" altLang="en-US" b="1" dirty="0">
                <a:latin typeface="+mn-ea"/>
                <a:ea typeface="HGP創英角ｺﾞｼｯｸUB" panose="020B0900000000000000" pitchFamily="50" charset="-128"/>
              </a:rPr>
              <a:t>・はきけ　　　　　　・眠れない</a:t>
            </a:r>
            <a:endParaRPr lang="en-US" altLang="ja-JP" b="1" dirty="0">
              <a:latin typeface="+mn-ea"/>
              <a:ea typeface="HGP創英角ｺﾞｼｯｸUB" panose="020B0900000000000000" pitchFamily="50" charset="-128"/>
            </a:endParaRPr>
          </a:p>
          <a:p>
            <a:pPr marL="0" indent="0">
              <a:buNone/>
            </a:pPr>
            <a:r>
              <a:rPr lang="ja-JP" altLang="en-US" b="1" dirty="0">
                <a:latin typeface="+mn-ea"/>
                <a:ea typeface="HGP創英角ｺﾞｼｯｸUB" panose="020B0900000000000000" pitchFamily="50" charset="-128"/>
              </a:rPr>
              <a:t>・朝起きられない　・やる気が出ない</a:t>
            </a:r>
            <a:endParaRPr lang="en-US" altLang="ja-JP" b="1" dirty="0">
              <a:latin typeface="+mn-ea"/>
              <a:ea typeface="HGP創英角ｺﾞｼｯｸUB" panose="020B0900000000000000" pitchFamily="50" charset="-128"/>
            </a:endParaRPr>
          </a:p>
          <a:p>
            <a:pPr marL="0" indent="0">
              <a:buNone/>
            </a:pPr>
            <a:r>
              <a:rPr lang="ja-JP" altLang="en-US" b="1" dirty="0">
                <a:latin typeface="+mn-ea"/>
                <a:ea typeface="HGP創英角ｺﾞｼｯｸUB" panose="020B0900000000000000" pitchFamily="50" charset="-128"/>
              </a:rPr>
              <a:t>・だるい　　　　　　・イライラ</a:t>
            </a:r>
            <a:endParaRPr lang="en-US" altLang="ja-JP" b="1" dirty="0">
              <a:latin typeface="+mn-ea"/>
              <a:ea typeface="HGP創英角ｺﾞｼｯｸUB" panose="020B0900000000000000" pitchFamily="50" charset="-128"/>
            </a:endParaRPr>
          </a:p>
          <a:p>
            <a:pPr marL="0" indent="0">
              <a:buNone/>
            </a:pPr>
            <a:r>
              <a:rPr lang="ja-JP" altLang="en-US" b="1" dirty="0">
                <a:latin typeface="+mn-ea"/>
                <a:ea typeface="HGP創英角ｺﾞｼｯｸUB" panose="020B0900000000000000" pitchFamily="50" charset="-128"/>
              </a:rPr>
              <a:t>・集中力なし　　　・考え方がせまくなる</a:t>
            </a:r>
            <a:endParaRPr lang="en-US" altLang="ja-JP" b="1" dirty="0">
              <a:latin typeface="+mn-ea"/>
              <a:ea typeface="HGP創英角ｺﾞｼｯｸUB" panose="020B0900000000000000" pitchFamily="50" charset="-128"/>
            </a:endParaRPr>
          </a:p>
          <a:p>
            <a:pPr marL="0" indent="0">
              <a:buNone/>
            </a:pPr>
            <a:r>
              <a:rPr lang="ja-JP" altLang="en-US" b="1" dirty="0">
                <a:latin typeface="+mn-ea"/>
                <a:ea typeface="HGP創英角ｺﾞｼｯｸUB" panose="020B0900000000000000" pitchFamily="50" charset="-128"/>
              </a:rPr>
              <a:t>・</a:t>
            </a:r>
            <a:r>
              <a:rPr lang="en-US" altLang="ja-JP" b="1" dirty="0">
                <a:latin typeface="+mn-ea"/>
                <a:ea typeface="HGP創英角ｺﾞｼｯｸUB" panose="020B0900000000000000" pitchFamily="50" charset="-128"/>
              </a:rPr>
              <a:t>SOS</a:t>
            </a:r>
            <a:r>
              <a:rPr lang="ja-JP" altLang="en-US" b="1" dirty="0">
                <a:latin typeface="+mn-ea"/>
                <a:ea typeface="HGP創英角ｺﾞｼｯｸUB" panose="020B0900000000000000" pitchFamily="50" charset="-128"/>
              </a:rPr>
              <a:t>が出せなくなる</a:t>
            </a:r>
            <a:endParaRPr lang="en-US" altLang="ja-JP" b="1" dirty="0">
              <a:latin typeface="+mn-ea"/>
            </a:endParaRPr>
          </a:p>
        </p:txBody>
      </p:sp>
      <p:pic>
        <p:nvPicPr>
          <p:cNvPr id="28" name="グラフィックス 27" descr="エイリアンの顔 単色塗りつぶし">
            <a:extLst>
              <a:ext uri="{FF2B5EF4-FFF2-40B4-BE49-F238E27FC236}">
                <a16:creationId xmlns:a16="http://schemas.microsoft.com/office/drawing/2014/main" id="{66184E04-1F8D-7DBB-2C26-7970BC7A95ED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4407493" y="7696929"/>
            <a:ext cx="1242364" cy="528975"/>
          </a:xfrm>
          <a:prstGeom prst="rect">
            <a:avLst/>
          </a:prstGeom>
        </p:spPr>
      </p:pic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B420D57-4836-A273-425C-CF2207BAAF20}"/>
              </a:ext>
            </a:extLst>
          </p:cNvPr>
          <p:cNvSpPr txBox="1"/>
          <p:nvPr/>
        </p:nvSpPr>
        <p:spPr>
          <a:xfrm>
            <a:off x="152370" y="1793630"/>
            <a:ext cx="243256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/>
              <a:t>だけれども・・・・・</a:t>
            </a:r>
          </a:p>
        </p:txBody>
      </p:sp>
    </p:spTree>
    <p:extLst>
      <p:ext uri="{BB962C8B-B14F-4D97-AF65-F5344CB8AC3E}">
        <p14:creationId xmlns:p14="http://schemas.microsoft.com/office/powerpoint/2010/main" val="38878361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楕円 2">
            <a:extLst>
              <a:ext uri="{FF2B5EF4-FFF2-40B4-BE49-F238E27FC236}">
                <a16:creationId xmlns:a16="http://schemas.microsoft.com/office/drawing/2014/main" id="{A79AD315-3CDE-3A15-E824-16ED31E8EA7A}"/>
              </a:ext>
            </a:extLst>
          </p:cNvPr>
          <p:cNvSpPr/>
          <p:nvPr/>
        </p:nvSpPr>
        <p:spPr>
          <a:xfrm>
            <a:off x="0" y="-1"/>
            <a:ext cx="6611815" cy="3446585"/>
          </a:xfrm>
          <a:prstGeom prst="ellipse">
            <a:avLst/>
          </a:prstGeom>
          <a:solidFill>
            <a:srgbClr val="FB85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7B1DF9F7-986F-26B1-5F9B-B9097677EC46}"/>
              </a:ext>
            </a:extLst>
          </p:cNvPr>
          <p:cNvSpPr txBox="1"/>
          <p:nvPr/>
        </p:nvSpPr>
        <p:spPr>
          <a:xfrm>
            <a:off x="404447" y="606971"/>
            <a:ext cx="5890846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・</a:t>
            </a:r>
            <a:r>
              <a:rPr kumimoji="1" lang="ja-JP" altLang="en-US" sz="2000" b="1" dirty="0"/>
              <a:t>自分の身の回りにいる信頼できる人に話してみよう。</a:t>
            </a:r>
            <a:endParaRPr kumimoji="1" lang="en-US" altLang="ja-JP" sz="2000" b="1" dirty="0"/>
          </a:p>
          <a:p>
            <a:endParaRPr lang="en-US" altLang="ja-JP" sz="2000" b="1" dirty="0"/>
          </a:p>
          <a:p>
            <a:r>
              <a:rPr lang="ja-JP" altLang="en-US" sz="2000" b="1" dirty="0"/>
              <a:t>・中でも信頼できる大人に話してみよう。</a:t>
            </a:r>
            <a:endParaRPr lang="en-US" altLang="ja-JP" sz="2000" b="1" dirty="0"/>
          </a:p>
          <a:p>
            <a:endParaRPr lang="en-US" altLang="ja-JP" sz="2000" b="1" dirty="0"/>
          </a:p>
          <a:p>
            <a:r>
              <a:rPr kumimoji="1" lang="ja-JP" altLang="en-US" sz="2000" b="1" dirty="0"/>
              <a:t>・</a:t>
            </a:r>
            <a:r>
              <a:rPr kumimoji="1" lang="en-US" altLang="ja-JP" sz="2000" b="1" dirty="0"/>
              <a:t>1</a:t>
            </a:r>
            <a:r>
              <a:rPr kumimoji="1" lang="ja-JP" altLang="en-US" sz="2000" b="1" dirty="0"/>
              <a:t>人より</a:t>
            </a:r>
            <a:r>
              <a:rPr kumimoji="1" lang="en-US" altLang="ja-JP" sz="2000" b="1" dirty="0"/>
              <a:t>2</a:t>
            </a:r>
            <a:r>
              <a:rPr kumimoji="1" lang="ja-JP" altLang="en-US" sz="2000" b="1" dirty="0"/>
              <a:t>人、できたら</a:t>
            </a:r>
            <a:r>
              <a:rPr kumimoji="1" lang="en-US" altLang="ja-JP" sz="2000" b="1" dirty="0"/>
              <a:t>3</a:t>
            </a:r>
            <a:r>
              <a:rPr kumimoji="1" lang="ja-JP" altLang="en-US" sz="2000" b="1" dirty="0"/>
              <a:t>人くらいに相談して意見を求めたり聞いてもらおう。</a:t>
            </a:r>
            <a:endParaRPr kumimoji="1" lang="en-US" altLang="ja-JP" sz="2000" b="1" dirty="0"/>
          </a:p>
          <a:p>
            <a:endParaRPr kumimoji="1" lang="ja-JP" altLang="en-US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957877D-AD3D-8B57-E498-41027576F5FC}"/>
              </a:ext>
            </a:extLst>
          </p:cNvPr>
          <p:cNvSpPr txBox="1"/>
          <p:nvPr/>
        </p:nvSpPr>
        <p:spPr>
          <a:xfrm>
            <a:off x="712177" y="3578771"/>
            <a:ext cx="5433646" cy="27392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ja-JP" altLang="en-US" sz="2000" dirty="0">
                <a:latin typeface="+mn-ea"/>
              </a:rPr>
              <a:t>・家族　　　　　　　　　　・親戚のおじさん・おばさん</a:t>
            </a:r>
            <a:endParaRPr lang="en-US" altLang="ja-JP" sz="2000" dirty="0">
              <a:latin typeface="+mn-ea"/>
            </a:endParaRPr>
          </a:p>
          <a:p>
            <a:pPr marL="0" indent="0">
              <a:buNone/>
            </a:pPr>
            <a:r>
              <a:rPr lang="ja-JP" altLang="en-US" sz="2000" dirty="0">
                <a:latin typeface="+mn-ea"/>
              </a:rPr>
              <a:t>・地域の人　　　　　　　　　　　・担任の先生　　　　　　　　　</a:t>
            </a:r>
            <a:endParaRPr lang="en-US" altLang="ja-JP" sz="2000" dirty="0">
              <a:latin typeface="+mn-ea"/>
            </a:endParaRPr>
          </a:p>
          <a:p>
            <a:pPr marL="0" indent="0">
              <a:buNone/>
            </a:pPr>
            <a:r>
              <a:rPr lang="ja-JP" altLang="en-US" sz="2000" dirty="0">
                <a:latin typeface="+mn-ea"/>
              </a:rPr>
              <a:t>・部活の顧問　　　　　　　　　　・養護教諭</a:t>
            </a:r>
            <a:endParaRPr lang="en-US" altLang="ja-JP" sz="2000" dirty="0">
              <a:latin typeface="+mn-ea"/>
            </a:endParaRPr>
          </a:p>
          <a:p>
            <a:pPr marL="0" indent="0">
              <a:buNone/>
            </a:pPr>
            <a:r>
              <a:rPr lang="ja-JP" altLang="en-US" sz="2000" dirty="0">
                <a:latin typeface="+mn-ea"/>
              </a:rPr>
              <a:t>・アルバイト先の社員　　　　・カウンセラー</a:t>
            </a:r>
            <a:endParaRPr lang="en-US" altLang="ja-JP" sz="2000" dirty="0">
              <a:latin typeface="+mn-ea"/>
            </a:endParaRPr>
          </a:p>
          <a:p>
            <a:pPr marL="0" indent="0">
              <a:buNone/>
            </a:pPr>
            <a:r>
              <a:rPr lang="ja-JP" altLang="en-US" sz="2000" dirty="0">
                <a:latin typeface="+mn-ea"/>
              </a:rPr>
              <a:t>・塾の先生　・習い事の先生</a:t>
            </a:r>
            <a:endParaRPr lang="en-US" altLang="ja-JP" sz="20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marL="0" indent="0">
              <a:buNone/>
            </a:pPr>
            <a:r>
              <a:rPr lang="ja-JP" altLang="en-US" sz="3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＝</a:t>
            </a:r>
            <a:r>
              <a:rPr lang="ja-JP" altLang="en-US" sz="2400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誰でもいいので、話しやすい人に</a:t>
            </a:r>
            <a:endParaRPr lang="en-US" altLang="ja-JP" sz="2400" dirty="0">
              <a:solidFill>
                <a:srgbClr val="FF000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marL="0" indent="0">
              <a:buNone/>
            </a:pPr>
            <a:r>
              <a:rPr lang="en-US" altLang="ja-JP" sz="2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×SNS</a:t>
            </a:r>
            <a:r>
              <a:rPr lang="ja-JP" altLang="en-US" sz="2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で知り合った大人・・・どんな目的で相談にのっているかわからない。やめた方がいい。</a:t>
            </a:r>
            <a:endParaRPr lang="en-US" altLang="ja-JP" sz="20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AA4854C-460A-3038-C0CF-255F6F99CB28}"/>
              </a:ext>
            </a:extLst>
          </p:cNvPr>
          <p:cNvSpPr txBox="1"/>
          <p:nvPr/>
        </p:nvSpPr>
        <p:spPr>
          <a:xfrm>
            <a:off x="800100" y="6967918"/>
            <a:ext cx="5125915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en-US" altLang="ja-JP" sz="2400" b="1" dirty="0"/>
          </a:p>
          <a:p>
            <a:endParaRPr lang="en-US" altLang="ja-JP" sz="2400" b="1" dirty="0"/>
          </a:p>
          <a:p>
            <a:r>
              <a:rPr kumimoji="1" lang="ja-JP" altLang="en-US" sz="2400" b="1" dirty="0"/>
              <a:t>＜学校のカウンセラー＞</a:t>
            </a:r>
            <a:endParaRPr kumimoji="1" lang="en-US" altLang="ja-JP" sz="2400" b="1" dirty="0"/>
          </a:p>
          <a:p>
            <a:r>
              <a:rPr lang="ja-JP" altLang="en-US" sz="2400" b="1" dirty="0"/>
              <a:t>　　・先生の誰かに予約したいことを伝えて下さい</a:t>
            </a:r>
            <a:endParaRPr lang="en-US" altLang="ja-JP" sz="2400" b="1" dirty="0"/>
          </a:p>
          <a:p>
            <a:r>
              <a:rPr lang="ja-JP" altLang="en-US" sz="2400" b="1" u="sng" dirty="0">
                <a:solidFill>
                  <a:srgbClr val="0070C0"/>
                </a:solidFill>
              </a:rPr>
              <a:t>　　　　　　　　</a:t>
            </a:r>
            <a:endParaRPr lang="en-US" altLang="ja-JP" sz="2400" b="1" u="sng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en-US" altLang="ja-JP" sz="2400" b="1" u="sng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en-US" altLang="ja-JP" sz="2400" b="1" u="sng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en-US" altLang="ja-JP" sz="2400" b="1" u="sng" dirty="0">
              <a:solidFill>
                <a:srgbClr val="0070C0"/>
              </a:solidFill>
            </a:endParaRPr>
          </a:p>
          <a:p>
            <a:endParaRPr lang="en-US" altLang="ja-JP" sz="2400" b="1" dirty="0"/>
          </a:p>
          <a:p>
            <a:endParaRPr kumimoji="1" lang="en-US" altLang="ja-JP" sz="2400" b="1" dirty="0"/>
          </a:p>
          <a:p>
            <a:endParaRPr kumimoji="1" lang="ja-JP" altLang="en-US" dirty="0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569FE8D-0FEB-E723-F273-B869AEFA8264}"/>
              </a:ext>
            </a:extLst>
          </p:cNvPr>
          <p:cNvSpPr txBox="1"/>
          <p:nvPr/>
        </p:nvSpPr>
        <p:spPr>
          <a:xfrm>
            <a:off x="404447" y="7156189"/>
            <a:ext cx="45368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・</a:t>
            </a:r>
            <a:r>
              <a:rPr kumimoji="1" lang="ja-JP" altLang="en-US" sz="2400" b="1" dirty="0"/>
              <a:t>聞いてくれる大人の紹介</a:t>
            </a:r>
          </a:p>
        </p:txBody>
      </p:sp>
      <p:sp>
        <p:nvSpPr>
          <p:cNvPr id="12" name="フレーム 11">
            <a:extLst>
              <a:ext uri="{FF2B5EF4-FFF2-40B4-BE49-F238E27FC236}">
                <a16:creationId xmlns:a16="http://schemas.microsoft.com/office/drawing/2014/main" id="{1E2DBADE-BBFE-2E8C-4FB7-A2630F3E6D18}"/>
              </a:ext>
            </a:extLst>
          </p:cNvPr>
          <p:cNvSpPr/>
          <p:nvPr/>
        </p:nvSpPr>
        <p:spPr>
          <a:xfrm>
            <a:off x="404447" y="7156189"/>
            <a:ext cx="3675184" cy="461665"/>
          </a:xfrm>
          <a:prstGeom prst="fram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cxnSp>
        <p:nvCxnSpPr>
          <p:cNvPr id="24" name="直線コネクタ 23">
            <a:extLst>
              <a:ext uri="{FF2B5EF4-FFF2-40B4-BE49-F238E27FC236}">
                <a16:creationId xmlns:a16="http://schemas.microsoft.com/office/drawing/2014/main" id="{337133F7-1668-8440-C6D3-6895708B0B6C}"/>
              </a:ext>
            </a:extLst>
          </p:cNvPr>
          <p:cNvCxnSpPr>
            <a:cxnSpLocks/>
          </p:cNvCxnSpPr>
          <p:nvPr/>
        </p:nvCxnSpPr>
        <p:spPr>
          <a:xfrm>
            <a:off x="404447" y="6682154"/>
            <a:ext cx="5890846" cy="0"/>
          </a:xfrm>
          <a:prstGeom prst="line">
            <a:avLst/>
          </a:prstGeom>
          <a:ln w="4445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815890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8EE7F98-2F79-8B98-B5EC-4DF8AE2DD12A}"/>
              </a:ext>
            </a:extLst>
          </p:cNvPr>
          <p:cNvSpPr txBox="1"/>
          <p:nvPr/>
        </p:nvSpPr>
        <p:spPr>
          <a:xfrm>
            <a:off x="679938" y="926123"/>
            <a:ext cx="5679831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ja-JP" altLang="en-US" sz="2400" b="1" u="sng" dirty="0"/>
              <a:t>＜電話相談＞学校外の方々</a:t>
            </a:r>
            <a:endParaRPr lang="en-US" altLang="ja-JP" sz="2400" b="1" u="sng" dirty="0"/>
          </a:p>
          <a:p>
            <a:pPr marL="0" indent="0">
              <a:buNone/>
            </a:pPr>
            <a:endParaRPr lang="en-US" altLang="ja-JP" sz="1800" b="1" u="sng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ja-JP" altLang="en-US" sz="1800" b="1" u="sng" dirty="0">
                <a:solidFill>
                  <a:srgbClr val="0070C0"/>
                </a:solidFill>
              </a:rPr>
              <a:t>〇こころのホットライン</a:t>
            </a:r>
            <a:r>
              <a:rPr lang="ja-JP" altLang="en-US" sz="1800" u="sng" dirty="0">
                <a:solidFill>
                  <a:srgbClr val="0070C0"/>
                </a:solidFill>
              </a:rPr>
              <a:t>　</a:t>
            </a:r>
            <a:r>
              <a:rPr lang="ja-JP" altLang="en-US" sz="1800" u="sng" dirty="0">
                <a:solidFill>
                  <a:srgbClr val="0070C0"/>
                </a:solidFill>
                <a:latin typeface="+mn-ea"/>
              </a:rPr>
              <a:t>０５０</a:t>
            </a:r>
            <a:r>
              <a:rPr lang="ja-JP" altLang="en-US" sz="1800" u="sng" dirty="0">
                <a:solidFill>
                  <a:srgbClr val="0070C0"/>
                </a:solidFill>
              </a:rPr>
              <a:t>－５４９１－９８２４</a:t>
            </a:r>
            <a:endParaRPr lang="en-US" altLang="ja-JP" sz="1800" u="sng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ja-JP" altLang="en-US" sz="1800" dirty="0"/>
              <a:t>　⇒悩みや問題をかかえる子ども・青少年</a:t>
            </a:r>
            <a:endParaRPr lang="en-US" altLang="ja-JP" sz="600" dirty="0"/>
          </a:p>
          <a:p>
            <a:pPr marL="0" indent="0">
              <a:buNone/>
            </a:pPr>
            <a:r>
              <a:rPr lang="ja-JP" altLang="en-US" sz="1800" b="1" u="sng" dirty="0">
                <a:solidFill>
                  <a:srgbClr val="0070C0"/>
                </a:solidFill>
              </a:rPr>
              <a:t>〇２４時間いじめ相談</a:t>
            </a:r>
            <a:r>
              <a:rPr lang="ja-JP" altLang="en-US" sz="1800" u="sng" dirty="0">
                <a:solidFill>
                  <a:srgbClr val="0070C0"/>
                </a:solidFill>
              </a:rPr>
              <a:t>　０５４－２５４－６８１１</a:t>
            </a:r>
            <a:endParaRPr lang="en-US" altLang="ja-JP" sz="1800" u="sng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ja-JP" altLang="en-US" sz="1800" dirty="0">
                <a:solidFill>
                  <a:srgbClr val="0000FF"/>
                </a:solidFill>
              </a:rPr>
              <a:t>　</a:t>
            </a:r>
            <a:r>
              <a:rPr lang="ja-JP" altLang="en-US" sz="1800" dirty="0"/>
              <a:t>⇒いじめに悩む</a:t>
            </a:r>
            <a:r>
              <a:rPr lang="en-US" altLang="ja-JP" sz="1800" dirty="0"/>
              <a:t>20</a:t>
            </a:r>
            <a:r>
              <a:rPr lang="ja-JP" altLang="en-US" sz="1800" dirty="0"/>
              <a:t>歳までの子ども・若者</a:t>
            </a:r>
            <a:endParaRPr lang="en-US" altLang="ja-JP" sz="300" dirty="0"/>
          </a:p>
          <a:p>
            <a:pPr marL="0" indent="0">
              <a:buNone/>
            </a:pPr>
            <a:r>
              <a:rPr lang="ja-JP" altLang="en-US" sz="1800" b="1" u="sng" dirty="0">
                <a:solidFill>
                  <a:srgbClr val="0070C0"/>
                </a:solidFill>
              </a:rPr>
              <a:t>〇ハロー電話「ともしび」</a:t>
            </a:r>
            <a:r>
              <a:rPr lang="ja-JP" altLang="en-US" sz="1800" u="sng" dirty="0">
                <a:solidFill>
                  <a:srgbClr val="0070C0"/>
                </a:solidFill>
              </a:rPr>
              <a:t>　０５４－２８９－８６８６</a:t>
            </a:r>
            <a:endParaRPr lang="en-US" altLang="ja-JP" sz="1800" u="sng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ja-JP" altLang="en-US" sz="1800" dirty="0"/>
              <a:t>⇒心が疲れた・自分を好きになれない・居場所がない等</a:t>
            </a:r>
            <a:endParaRPr lang="en-US" altLang="ja-JP" sz="1800" dirty="0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CD1EEB2-3153-1F95-1BDA-95C0F5B4A5B8}"/>
              </a:ext>
            </a:extLst>
          </p:cNvPr>
          <p:cNvSpPr txBox="1"/>
          <p:nvPr/>
        </p:nvSpPr>
        <p:spPr>
          <a:xfrm>
            <a:off x="984738" y="3780729"/>
            <a:ext cx="5679831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ja-JP" altLang="en-US" sz="2400" b="1" u="sng" dirty="0"/>
              <a:t>＜ラインのチャット＞学校外</a:t>
            </a:r>
            <a:endParaRPr lang="en-US" altLang="ja-JP" sz="2400" b="1" u="sng" dirty="0"/>
          </a:p>
          <a:p>
            <a:pPr marL="0" indent="0">
              <a:buNone/>
            </a:pPr>
            <a:endParaRPr lang="en-US" altLang="ja-JP" b="1" u="sng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ja-JP" altLang="en-US" sz="1800" b="1" u="sng" dirty="0">
                <a:solidFill>
                  <a:srgbClr val="0070C0"/>
                </a:solidFill>
              </a:rPr>
              <a:t>〇生きづらびっと</a:t>
            </a:r>
            <a:r>
              <a:rPr lang="ja-JP" altLang="en-US" sz="1800" u="sng" dirty="0">
                <a:solidFill>
                  <a:srgbClr val="0070C0"/>
                </a:solidFill>
              </a:rPr>
              <a:t>　</a:t>
            </a:r>
            <a:endParaRPr lang="en-US" altLang="ja-JP" sz="1800" u="sng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ja-JP" altLang="en-US" sz="1800" dirty="0"/>
              <a:t>　月火木金日</a:t>
            </a:r>
            <a:r>
              <a:rPr lang="en-US" altLang="ja-JP" sz="1800" dirty="0">
                <a:latin typeface="+mn-ea"/>
              </a:rPr>
              <a:t>17</a:t>
            </a:r>
            <a:r>
              <a:rPr lang="ja-JP" altLang="en-US" sz="1800" dirty="0">
                <a:latin typeface="+mn-ea"/>
              </a:rPr>
              <a:t>：</a:t>
            </a:r>
            <a:r>
              <a:rPr lang="en-US" altLang="ja-JP" sz="1800" dirty="0">
                <a:latin typeface="+mn-ea"/>
              </a:rPr>
              <a:t>00</a:t>
            </a:r>
            <a:r>
              <a:rPr lang="ja-JP" altLang="en-US" sz="1800" dirty="0">
                <a:latin typeface="+mn-ea"/>
              </a:rPr>
              <a:t>～</a:t>
            </a:r>
            <a:r>
              <a:rPr lang="en-US" altLang="ja-JP" sz="1800" dirty="0">
                <a:latin typeface="+mn-ea"/>
              </a:rPr>
              <a:t>22</a:t>
            </a:r>
            <a:r>
              <a:rPr lang="ja-JP" altLang="en-US" sz="1800" dirty="0">
                <a:latin typeface="+mn-ea"/>
              </a:rPr>
              <a:t>：</a:t>
            </a:r>
            <a:r>
              <a:rPr lang="en-US" altLang="ja-JP" sz="1800" dirty="0">
                <a:latin typeface="+mn-ea"/>
              </a:rPr>
              <a:t>30</a:t>
            </a:r>
            <a:r>
              <a:rPr lang="ja-JP" altLang="en-US" sz="1800" dirty="0">
                <a:latin typeface="+mn-ea"/>
              </a:rPr>
              <a:t>（</a:t>
            </a:r>
            <a:r>
              <a:rPr lang="en-US" altLang="ja-JP" sz="1800" dirty="0">
                <a:latin typeface="+mn-ea"/>
              </a:rPr>
              <a:t>22</a:t>
            </a:r>
            <a:r>
              <a:rPr lang="ja-JP" altLang="en-US" sz="1800" dirty="0">
                <a:latin typeface="+mn-ea"/>
              </a:rPr>
              <a:t>時まで受付）　</a:t>
            </a:r>
            <a:endParaRPr lang="en-US" altLang="ja-JP" sz="1800" dirty="0">
              <a:latin typeface="+mn-ea"/>
            </a:endParaRPr>
          </a:p>
          <a:p>
            <a:pPr marL="0" indent="0">
              <a:buNone/>
            </a:pPr>
            <a:r>
              <a:rPr lang="ja-JP" altLang="en-US" sz="1800" dirty="0"/>
              <a:t>　月水金土</a:t>
            </a:r>
            <a:r>
              <a:rPr lang="en-US" altLang="ja-JP" sz="1800" dirty="0">
                <a:latin typeface="+mn-ea"/>
              </a:rPr>
              <a:t>11</a:t>
            </a:r>
            <a:r>
              <a:rPr lang="ja-JP" altLang="en-US" sz="1800" dirty="0">
                <a:latin typeface="+mn-ea"/>
              </a:rPr>
              <a:t>：</a:t>
            </a:r>
            <a:r>
              <a:rPr lang="en-US" altLang="ja-JP" sz="1800" dirty="0">
                <a:latin typeface="+mn-ea"/>
              </a:rPr>
              <a:t>00</a:t>
            </a:r>
            <a:r>
              <a:rPr lang="ja-JP" altLang="en-US" sz="1800" dirty="0">
                <a:latin typeface="+mn-ea"/>
              </a:rPr>
              <a:t>～</a:t>
            </a:r>
            <a:r>
              <a:rPr lang="en-US" altLang="ja-JP" sz="1800" dirty="0">
                <a:latin typeface="+mn-ea"/>
              </a:rPr>
              <a:t>16</a:t>
            </a:r>
            <a:r>
              <a:rPr lang="ja-JP" altLang="en-US" sz="1800" dirty="0">
                <a:latin typeface="+mn-ea"/>
              </a:rPr>
              <a:t>：</a:t>
            </a:r>
            <a:r>
              <a:rPr lang="en-US" altLang="ja-JP" sz="1800" dirty="0">
                <a:latin typeface="+mn-ea"/>
              </a:rPr>
              <a:t>30</a:t>
            </a:r>
            <a:r>
              <a:rPr lang="ja-JP" altLang="en-US" sz="1800" dirty="0">
                <a:latin typeface="+mn-ea"/>
              </a:rPr>
              <a:t>（</a:t>
            </a:r>
            <a:r>
              <a:rPr lang="en-US" altLang="ja-JP" sz="1800" dirty="0">
                <a:latin typeface="+mn-ea"/>
              </a:rPr>
              <a:t>16</a:t>
            </a:r>
            <a:r>
              <a:rPr lang="ja-JP" altLang="en-US" sz="1800" dirty="0">
                <a:latin typeface="+mn-ea"/>
              </a:rPr>
              <a:t>時まで受付）</a:t>
            </a:r>
            <a:endParaRPr lang="en-US" altLang="ja-JP" sz="1800" dirty="0">
              <a:latin typeface="+mn-ea"/>
            </a:endParaRPr>
          </a:p>
          <a:p>
            <a:pPr marL="0" indent="0">
              <a:buNone/>
            </a:pPr>
            <a:r>
              <a:rPr lang="ja-JP" altLang="en-US" sz="1400" dirty="0"/>
              <a:t>⇒「生きるのが辛い」「友達がいない・孤独」「せつない・悲しい」など</a:t>
            </a:r>
            <a:endParaRPr lang="en-US" altLang="ja-JP" sz="1400" dirty="0"/>
          </a:p>
          <a:p>
            <a:pPr marL="0" indent="0">
              <a:buNone/>
            </a:pPr>
            <a:r>
              <a:rPr lang="ja-JP" altLang="en-US" sz="1800" b="1" u="sng" dirty="0">
                <a:solidFill>
                  <a:srgbClr val="0070C0"/>
                </a:solidFill>
              </a:rPr>
              <a:t>〇こころのほっとチャット</a:t>
            </a:r>
            <a:endParaRPr lang="en-US" altLang="ja-JP" sz="1800" b="1" u="sng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ja-JP" altLang="en-US" sz="1800" dirty="0"/>
              <a:t>　毎日</a:t>
            </a:r>
            <a:r>
              <a:rPr lang="en-US" altLang="ja-JP" sz="1800" dirty="0">
                <a:latin typeface="+mn-ea"/>
              </a:rPr>
              <a:t>12</a:t>
            </a:r>
            <a:r>
              <a:rPr lang="ja-JP" altLang="en-US" sz="1800" dirty="0">
                <a:latin typeface="+mn-ea"/>
              </a:rPr>
              <a:t>：</a:t>
            </a:r>
            <a:r>
              <a:rPr lang="en-US" altLang="ja-JP" sz="1800" dirty="0">
                <a:latin typeface="+mn-ea"/>
              </a:rPr>
              <a:t>00</a:t>
            </a:r>
            <a:r>
              <a:rPr lang="ja-JP" altLang="en-US" sz="1800" dirty="0">
                <a:latin typeface="+mn-ea"/>
              </a:rPr>
              <a:t>～</a:t>
            </a:r>
            <a:r>
              <a:rPr lang="en-US" altLang="ja-JP" sz="1800" dirty="0">
                <a:latin typeface="+mn-ea"/>
              </a:rPr>
              <a:t>15</a:t>
            </a:r>
            <a:r>
              <a:rPr lang="ja-JP" altLang="en-US" sz="1800" dirty="0">
                <a:latin typeface="+mn-ea"/>
              </a:rPr>
              <a:t>：</a:t>
            </a:r>
            <a:r>
              <a:rPr lang="en-US" altLang="ja-JP" sz="1800" dirty="0">
                <a:latin typeface="+mn-ea"/>
              </a:rPr>
              <a:t>50</a:t>
            </a:r>
            <a:r>
              <a:rPr lang="ja-JP" altLang="en-US" sz="1800" dirty="0">
                <a:latin typeface="+mn-ea"/>
              </a:rPr>
              <a:t>（</a:t>
            </a:r>
            <a:r>
              <a:rPr lang="en-US" altLang="ja-JP" sz="1800" dirty="0">
                <a:latin typeface="+mn-ea"/>
              </a:rPr>
              <a:t>15</a:t>
            </a:r>
            <a:r>
              <a:rPr lang="ja-JP" altLang="en-US" sz="1800" dirty="0">
                <a:latin typeface="+mn-ea"/>
              </a:rPr>
              <a:t>：</a:t>
            </a:r>
            <a:r>
              <a:rPr lang="en-US" altLang="ja-JP" sz="1800" dirty="0">
                <a:latin typeface="+mn-ea"/>
              </a:rPr>
              <a:t>00</a:t>
            </a:r>
            <a:r>
              <a:rPr lang="ja-JP" altLang="en-US" sz="1800" dirty="0">
                <a:latin typeface="+mn-ea"/>
              </a:rPr>
              <a:t>受付終了）</a:t>
            </a:r>
            <a:endParaRPr lang="en-US" altLang="ja-JP" sz="1800" dirty="0">
              <a:latin typeface="+mn-ea"/>
            </a:endParaRPr>
          </a:p>
          <a:p>
            <a:pPr marL="0" indent="0">
              <a:buNone/>
            </a:pPr>
            <a:r>
              <a:rPr lang="ja-JP" altLang="en-US" sz="1800" dirty="0">
                <a:latin typeface="+mn-ea"/>
              </a:rPr>
              <a:t>　毎日</a:t>
            </a:r>
            <a:r>
              <a:rPr lang="en-US" altLang="ja-JP" sz="1800" dirty="0">
                <a:latin typeface="+mn-ea"/>
              </a:rPr>
              <a:t>17</a:t>
            </a:r>
            <a:r>
              <a:rPr lang="ja-JP" altLang="en-US" sz="1800" dirty="0">
                <a:latin typeface="+mn-ea"/>
              </a:rPr>
              <a:t>：</a:t>
            </a:r>
            <a:r>
              <a:rPr lang="en-US" altLang="ja-JP" sz="1800" dirty="0">
                <a:latin typeface="+mn-ea"/>
              </a:rPr>
              <a:t>00</a:t>
            </a:r>
            <a:r>
              <a:rPr lang="ja-JP" altLang="en-US" sz="1800" dirty="0">
                <a:latin typeface="+mn-ea"/>
              </a:rPr>
              <a:t>～</a:t>
            </a:r>
            <a:r>
              <a:rPr lang="en-US" altLang="ja-JP" sz="1800" dirty="0">
                <a:latin typeface="+mn-ea"/>
              </a:rPr>
              <a:t>20</a:t>
            </a:r>
            <a:r>
              <a:rPr lang="ja-JP" altLang="en-US" sz="1800" dirty="0">
                <a:latin typeface="+mn-ea"/>
              </a:rPr>
              <a:t>：</a:t>
            </a:r>
            <a:r>
              <a:rPr lang="en-US" altLang="ja-JP" sz="1800" dirty="0">
                <a:latin typeface="+mn-ea"/>
              </a:rPr>
              <a:t>50</a:t>
            </a:r>
            <a:r>
              <a:rPr lang="ja-JP" altLang="en-US" sz="1800" dirty="0">
                <a:latin typeface="+mn-ea"/>
              </a:rPr>
              <a:t>（</a:t>
            </a:r>
            <a:r>
              <a:rPr lang="en-US" altLang="ja-JP" sz="1800" dirty="0">
                <a:latin typeface="+mn-ea"/>
              </a:rPr>
              <a:t>20</a:t>
            </a:r>
            <a:r>
              <a:rPr lang="ja-JP" altLang="en-US" sz="1800" dirty="0">
                <a:latin typeface="+mn-ea"/>
              </a:rPr>
              <a:t>：</a:t>
            </a:r>
            <a:r>
              <a:rPr lang="en-US" altLang="ja-JP" sz="1800" dirty="0">
                <a:latin typeface="+mn-ea"/>
              </a:rPr>
              <a:t>00</a:t>
            </a:r>
            <a:r>
              <a:rPr lang="ja-JP" altLang="en-US" sz="1800" dirty="0">
                <a:latin typeface="+mn-ea"/>
              </a:rPr>
              <a:t>受付終了）</a:t>
            </a:r>
            <a:endParaRPr lang="en-US" altLang="ja-JP" sz="1800" dirty="0">
              <a:latin typeface="+mn-ea"/>
            </a:endParaRPr>
          </a:p>
          <a:p>
            <a:pPr marL="0" indent="0">
              <a:buNone/>
            </a:pPr>
            <a:r>
              <a:rPr lang="ja-JP" altLang="en-US" sz="1800" dirty="0">
                <a:latin typeface="+mn-ea"/>
              </a:rPr>
              <a:t>　毎日</a:t>
            </a:r>
            <a:r>
              <a:rPr lang="en-US" altLang="ja-JP" sz="1800" dirty="0">
                <a:latin typeface="+mn-ea"/>
              </a:rPr>
              <a:t>21</a:t>
            </a:r>
            <a:r>
              <a:rPr lang="ja-JP" altLang="en-US" sz="1800" dirty="0">
                <a:latin typeface="+mn-ea"/>
              </a:rPr>
              <a:t>：</a:t>
            </a:r>
            <a:r>
              <a:rPr lang="en-US" altLang="ja-JP" sz="1800" dirty="0">
                <a:latin typeface="+mn-ea"/>
              </a:rPr>
              <a:t>00</a:t>
            </a:r>
            <a:r>
              <a:rPr lang="ja-JP" altLang="en-US" sz="1800" dirty="0">
                <a:latin typeface="+mn-ea"/>
              </a:rPr>
              <a:t>～</a:t>
            </a:r>
            <a:r>
              <a:rPr lang="en-US" altLang="ja-JP" sz="1800" dirty="0">
                <a:latin typeface="+mn-ea"/>
              </a:rPr>
              <a:t>23</a:t>
            </a:r>
            <a:r>
              <a:rPr lang="ja-JP" altLang="en-US" sz="1800" dirty="0">
                <a:latin typeface="+mn-ea"/>
              </a:rPr>
              <a:t>：</a:t>
            </a:r>
            <a:r>
              <a:rPr lang="en-US" altLang="ja-JP" sz="1800" dirty="0">
                <a:latin typeface="+mn-ea"/>
              </a:rPr>
              <a:t>50</a:t>
            </a:r>
            <a:r>
              <a:rPr lang="ja-JP" altLang="en-US" sz="1800" dirty="0">
                <a:latin typeface="+mn-ea"/>
              </a:rPr>
              <a:t>（</a:t>
            </a:r>
            <a:r>
              <a:rPr lang="en-US" altLang="ja-JP" sz="1800" dirty="0">
                <a:latin typeface="+mn-ea"/>
              </a:rPr>
              <a:t>23</a:t>
            </a:r>
            <a:r>
              <a:rPr lang="ja-JP" altLang="en-US" sz="1800" dirty="0">
                <a:latin typeface="+mn-ea"/>
              </a:rPr>
              <a:t>：</a:t>
            </a:r>
            <a:r>
              <a:rPr lang="en-US" altLang="ja-JP" sz="1800" dirty="0">
                <a:latin typeface="+mn-ea"/>
              </a:rPr>
              <a:t>00</a:t>
            </a:r>
            <a:r>
              <a:rPr lang="ja-JP" altLang="en-US" sz="1800" dirty="0">
                <a:latin typeface="+mn-ea"/>
              </a:rPr>
              <a:t>受付終了）</a:t>
            </a:r>
            <a:endParaRPr lang="en-US" altLang="ja-JP" sz="1800" dirty="0">
              <a:latin typeface="+mn-ea"/>
            </a:endParaRPr>
          </a:p>
          <a:p>
            <a:pPr marL="0" indent="0">
              <a:buNone/>
            </a:pPr>
            <a:r>
              <a:rPr lang="ja-JP" altLang="en-US" sz="1800" dirty="0">
                <a:latin typeface="+mn-ea"/>
              </a:rPr>
              <a:t>　早朝月曜</a:t>
            </a:r>
            <a:r>
              <a:rPr lang="en-US" altLang="ja-JP" sz="1800" dirty="0">
                <a:latin typeface="+mn-ea"/>
              </a:rPr>
              <a:t>4</a:t>
            </a:r>
            <a:r>
              <a:rPr lang="ja-JP" altLang="en-US" sz="1800" dirty="0">
                <a:latin typeface="+mn-ea"/>
              </a:rPr>
              <a:t>：</a:t>
            </a:r>
            <a:r>
              <a:rPr lang="en-US" altLang="ja-JP" sz="1800" dirty="0">
                <a:latin typeface="+mn-ea"/>
              </a:rPr>
              <a:t>00</a:t>
            </a:r>
            <a:r>
              <a:rPr lang="ja-JP" altLang="en-US" sz="1800" dirty="0">
                <a:latin typeface="+mn-ea"/>
              </a:rPr>
              <a:t>～</a:t>
            </a:r>
            <a:r>
              <a:rPr lang="en-US" altLang="ja-JP" sz="1800" dirty="0">
                <a:latin typeface="+mn-ea"/>
              </a:rPr>
              <a:t>6</a:t>
            </a:r>
            <a:r>
              <a:rPr lang="ja-JP" altLang="en-US" sz="1800" dirty="0">
                <a:latin typeface="+mn-ea"/>
              </a:rPr>
              <a:t>：</a:t>
            </a:r>
            <a:r>
              <a:rPr lang="en-US" altLang="ja-JP" sz="1800" dirty="0">
                <a:latin typeface="+mn-ea"/>
              </a:rPr>
              <a:t>50</a:t>
            </a:r>
            <a:r>
              <a:rPr lang="ja-JP" altLang="en-US" sz="1800" dirty="0">
                <a:latin typeface="+mn-ea"/>
              </a:rPr>
              <a:t>（</a:t>
            </a:r>
            <a:r>
              <a:rPr lang="en-US" altLang="ja-JP" sz="1800" dirty="0">
                <a:latin typeface="+mn-ea"/>
              </a:rPr>
              <a:t>6</a:t>
            </a:r>
            <a:r>
              <a:rPr lang="ja-JP" altLang="en-US" sz="1800" dirty="0">
                <a:latin typeface="+mn-ea"/>
              </a:rPr>
              <a:t>：</a:t>
            </a:r>
            <a:r>
              <a:rPr lang="en-US" altLang="ja-JP" sz="1800" dirty="0">
                <a:latin typeface="+mn-ea"/>
              </a:rPr>
              <a:t>00</a:t>
            </a:r>
            <a:r>
              <a:rPr lang="ja-JP" altLang="en-US" sz="1800" dirty="0">
                <a:latin typeface="+mn-ea"/>
              </a:rPr>
              <a:t>受付終了）</a:t>
            </a:r>
            <a:endParaRPr lang="en-US" altLang="ja-JP" sz="18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2145767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576</TotalTime>
  <Words>637</Words>
  <Application>Microsoft Office PowerPoint</Application>
  <PresentationFormat>A4 210 x 297 mm</PresentationFormat>
  <Paragraphs>91</Paragraphs>
  <Slides>4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2" baseType="lpstr">
      <vt:lpstr>HGP創英角ｺﾞｼｯｸUB</vt:lpstr>
      <vt:lpstr>HGP明朝E</vt:lpstr>
      <vt:lpstr>ＭＳ Ｐゴシック</vt:lpstr>
      <vt:lpstr>游ゴシック</vt:lpstr>
      <vt:lpstr>Arial</vt:lpstr>
      <vt:lpstr>Calibri</vt:lpstr>
      <vt:lpstr>Calibri Light</vt:lpstr>
      <vt:lpstr>Office テーマ</vt:lpstr>
      <vt:lpstr>PowerPoint プレゼンテーション</vt:lpstr>
      <vt:lpstr> 解決なんかしない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22020909</dc:creator>
  <cp:lastModifiedBy>室伏 美文</cp:lastModifiedBy>
  <cp:revision>237</cp:revision>
  <cp:lastPrinted>2022-09-01T06:21:24Z</cp:lastPrinted>
  <dcterms:created xsi:type="dcterms:W3CDTF">2022-02-09T23:36:28Z</dcterms:created>
  <dcterms:modified xsi:type="dcterms:W3CDTF">2022-09-01T07:13:46Z</dcterms:modified>
</cp:coreProperties>
</file>